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8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drawing2.xml" ContentType="application/vnd.ms-office.drawingml.diagramDrawing+xml"/>
  <Override PartName="/ppt/theme/theme9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0.xml" ContentType="application/vnd.openxmlformats-officedocument.them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  <p:sldMasterId id="2147484495" r:id="rId7"/>
    <p:sldMasterId id="2147484512" r:id="rId8"/>
  </p:sldMasterIdLst>
  <p:notesMasterIdLst>
    <p:notesMasterId r:id="rId14"/>
  </p:notesMasterIdLst>
  <p:handoutMasterIdLst>
    <p:handoutMasterId r:id="rId15"/>
  </p:handoutMasterIdLst>
  <p:sldIdLst>
    <p:sldId id="263" r:id="rId9"/>
    <p:sldId id="272" r:id="rId10"/>
    <p:sldId id="269" r:id="rId11"/>
    <p:sldId id="295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7FF"/>
    <a:srgbClr val="3F5564"/>
    <a:srgbClr val="0077BC"/>
    <a:srgbClr val="D53878"/>
    <a:srgbClr val="008391"/>
    <a:srgbClr val="FBF2B4"/>
    <a:srgbClr val="F0CD50"/>
    <a:srgbClr val="4675B7"/>
    <a:srgbClr val="DBD1E6"/>
    <a:srgbClr val="D2D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6B97C9-17F2-42BB-890A-FA4071D4841F}" v="861" dt="2023-05-21T19:23:59.8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2848" autoAdjust="0"/>
  </p:normalViewPr>
  <p:slideViewPr>
    <p:cSldViewPr snapToGrid="0">
      <p:cViewPr varScale="1">
        <p:scale>
          <a:sx n="120" d="100"/>
          <a:sy n="120" d="100"/>
        </p:scale>
        <p:origin x="12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CD4C2-AB6C-4AA3-9ED2-25EC9E89705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7B401D-891A-4F0F-ADCB-A53188070F9C}">
      <dgm:prSet custT="1"/>
      <dgm:spPr/>
      <dgm:t>
        <a:bodyPr/>
        <a:lstStyle/>
        <a:p>
          <a:pPr algn="ctr"/>
          <a:endParaRPr lang="en-US" sz="2400" b="1" dirty="0"/>
        </a:p>
        <a:p>
          <a:pPr algn="l"/>
          <a:r>
            <a:rPr lang="en-US" sz="2200" b="1" dirty="0"/>
            <a:t>Budget 2022:</a:t>
          </a:r>
        </a:p>
        <a:p>
          <a:pPr algn="l"/>
          <a:r>
            <a:rPr lang="sv-SE" sz="2000" dirty="0"/>
            <a:t>Stadsmiljönämnden fick i uppdrag att tillsammans med idrotts- och föreningsnämnden ta fram en plan för utveckling av ytor för spontanidrott.</a:t>
          </a:r>
          <a:endParaRPr lang="en-US" sz="2000" b="1" dirty="0"/>
        </a:p>
        <a:p>
          <a:pPr algn="ctr"/>
          <a:r>
            <a:rPr lang="en-US" sz="2400" b="1" dirty="0"/>
            <a:t> </a:t>
          </a:r>
        </a:p>
        <a:p>
          <a:pPr algn="ctr"/>
          <a:endParaRPr lang="en-US" sz="2400" b="1" dirty="0"/>
        </a:p>
      </dgm:t>
    </dgm:pt>
    <dgm:pt modelId="{71A9A740-DC81-4654-A326-36A9DD912118}" type="parTrans" cxnId="{B7EF5E64-23C1-48CC-9EF4-C79FD6FF1974}">
      <dgm:prSet/>
      <dgm:spPr/>
      <dgm:t>
        <a:bodyPr/>
        <a:lstStyle/>
        <a:p>
          <a:endParaRPr lang="en-US"/>
        </a:p>
      </dgm:t>
    </dgm:pt>
    <dgm:pt modelId="{68819713-156C-4E8D-880F-9365B3CBEC11}" type="sibTrans" cxnId="{B7EF5E64-23C1-48CC-9EF4-C79FD6FF1974}">
      <dgm:prSet/>
      <dgm:spPr/>
      <dgm:t>
        <a:bodyPr/>
        <a:lstStyle/>
        <a:p>
          <a:endParaRPr lang="en-US"/>
        </a:p>
      </dgm:t>
    </dgm:pt>
    <dgm:pt modelId="{D05DEAED-B9CF-43D2-8F3A-BC80E8156EC8}">
      <dgm:prSet custT="1"/>
      <dgm:spPr/>
      <dgm:t>
        <a:bodyPr/>
        <a:lstStyle/>
        <a:p>
          <a:pPr algn="l"/>
          <a:r>
            <a:rPr lang="en-US" sz="2200" b="1" dirty="0"/>
            <a:t>Budget 2023</a:t>
          </a:r>
          <a:r>
            <a:rPr lang="sv-SE" sz="2200" dirty="0"/>
            <a:t>  </a:t>
          </a:r>
          <a:r>
            <a:rPr lang="sv-SE" sz="2000" dirty="0"/>
            <a:t>Stadsmiljönämnden har fått i uppdrag att i samverkan med idrotts- och föreningsnämnden bygga minst fem utomhusgym. </a:t>
          </a:r>
          <a:endParaRPr lang="en-US" sz="2300" b="1" dirty="0"/>
        </a:p>
      </dgm:t>
    </dgm:pt>
    <dgm:pt modelId="{A88F8A5C-577F-44D8-9AA3-36F4C1CB020F}" type="parTrans" cxnId="{DAAA6A4B-35E2-445A-8F35-4B87D8A32659}">
      <dgm:prSet/>
      <dgm:spPr/>
      <dgm:t>
        <a:bodyPr/>
        <a:lstStyle/>
        <a:p>
          <a:endParaRPr lang="en-US"/>
        </a:p>
      </dgm:t>
    </dgm:pt>
    <dgm:pt modelId="{B8F00DEE-19D0-4FC5-9B82-FB81821AA792}" type="sibTrans" cxnId="{DAAA6A4B-35E2-445A-8F35-4B87D8A32659}">
      <dgm:prSet/>
      <dgm:spPr/>
      <dgm:t>
        <a:bodyPr/>
        <a:lstStyle/>
        <a:p>
          <a:endParaRPr lang="en-US"/>
        </a:p>
      </dgm:t>
    </dgm:pt>
    <dgm:pt modelId="{9FD771ED-30A7-4C5C-A080-290391BD30D2}" type="pres">
      <dgm:prSet presAssocID="{632CD4C2-AB6C-4AA3-9ED2-25EC9E8970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DBE1A5-DFE2-4537-A0F8-1111A9D7BE4A}" type="pres">
      <dgm:prSet presAssocID="{B07B401D-891A-4F0F-ADCB-A53188070F9C}" presName="hierRoot1" presStyleCnt="0"/>
      <dgm:spPr/>
    </dgm:pt>
    <dgm:pt modelId="{9D6FB831-93D4-4A19-A5E8-109AB94F525B}" type="pres">
      <dgm:prSet presAssocID="{B07B401D-891A-4F0F-ADCB-A53188070F9C}" presName="composite" presStyleCnt="0"/>
      <dgm:spPr/>
    </dgm:pt>
    <dgm:pt modelId="{FABFB0A8-E286-4529-953F-CAD5EB8458FF}" type="pres">
      <dgm:prSet presAssocID="{B07B401D-891A-4F0F-ADCB-A53188070F9C}" presName="background" presStyleLbl="node0" presStyleIdx="0" presStyleCnt="2"/>
      <dgm:spPr/>
    </dgm:pt>
    <dgm:pt modelId="{14330753-D40D-4D35-B73E-D935E58C7D43}" type="pres">
      <dgm:prSet presAssocID="{B07B401D-891A-4F0F-ADCB-A53188070F9C}" presName="text" presStyleLbl="fgAcc0" presStyleIdx="0" presStyleCnt="2" custScaleX="111676">
        <dgm:presLayoutVars>
          <dgm:chPref val="3"/>
        </dgm:presLayoutVars>
      </dgm:prSet>
      <dgm:spPr/>
    </dgm:pt>
    <dgm:pt modelId="{0C7CA4B7-9AA7-400A-ABFC-7FD9B7AC6AAE}" type="pres">
      <dgm:prSet presAssocID="{B07B401D-891A-4F0F-ADCB-A53188070F9C}" presName="hierChild2" presStyleCnt="0"/>
      <dgm:spPr/>
    </dgm:pt>
    <dgm:pt modelId="{2C728A41-3B36-43D0-96DC-621F75C04DCC}" type="pres">
      <dgm:prSet presAssocID="{D05DEAED-B9CF-43D2-8F3A-BC80E8156EC8}" presName="hierRoot1" presStyleCnt="0"/>
      <dgm:spPr/>
    </dgm:pt>
    <dgm:pt modelId="{820A9A49-507E-4EDE-8BB7-86A7330477AD}" type="pres">
      <dgm:prSet presAssocID="{D05DEAED-B9CF-43D2-8F3A-BC80E8156EC8}" presName="composite" presStyleCnt="0"/>
      <dgm:spPr/>
    </dgm:pt>
    <dgm:pt modelId="{FF0B206E-C67E-4139-8E0F-7B101413327C}" type="pres">
      <dgm:prSet presAssocID="{D05DEAED-B9CF-43D2-8F3A-BC80E8156EC8}" presName="background" presStyleLbl="node0" presStyleIdx="1" presStyleCnt="2"/>
      <dgm:spPr/>
    </dgm:pt>
    <dgm:pt modelId="{86CC2AC8-94CC-4EF1-846E-DFAE0BB2D169}" type="pres">
      <dgm:prSet presAssocID="{D05DEAED-B9CF-43D2-8F3A-BC80E8156EC8}" presName="text" presStyleLbl="fgAcc0" presStyleIdx="1" presStyleCnt="2" custScaleX="110179">
        <dgm:presLayoutVars>
          <dgm:chPref val="3"/>
        </dgm:presLayoutVars>
      </dgm:prSet>
      <dgm:spPr/>
    </dgm:pt>
    <dgm:pt modelId="{6DA88D7F-A957-4BDD-A50B-2D36E9BF0DFC}" type="pres">
      <dgm:prSet presAssocID="{D05DEAED-B9CF-43D2-8F3A-BC80E8156EC8}" presName="hierChild2" presStyleCnt="0"/>
      <dgm:spPr/>
    </dgm:pt>
  </dgm:ptLst>
  <dgm:cxnLst>
    <dgm:cxn modelId="{B7EF5E64-23C1-48CC-9EF4-C79FD6FF1974}" srcId="{632CD4C2-AB6C-4AA3-9ED2-25EC9E897056}" destId="{B07B401D-891A-4F0F-ADCB-A53188070F9C}" srcOrd="0" destOrd="0" parTransId="{71A9A740-DC81-4654-A326-36A9DD912118}" sibTransId="{68819713-156C-4E8D-880F-9365B3CBEC11}"/>
    <dgm:cxn modelId="{DAAA6A4B-35E2-445A-8F35-4B87D8A32659}" srcId="{632CD4C2-AB6C-4AA3-9ED2-25EC9E897056}" destId="{D05DEAED-B9CF-43D2-8F3A-BC80E8156EC8}" srcOrd="1" destOrd="0" parTransId="{A88F8A5C-577F-44D8-9AA3-36F4C1CB020F}" sibTransId="{B8F00DEE-19D0-4FC5-9B82-FB81821AA792}"/>
    <dgm:cxn modelId="{02B78F54-4C31-453C-BDC1-C72619660BF4}" type="presOf" srcId="{632CD4C2-AB6C-4AA3-9ED2-25EC9E897056}" destId="{9FD771ED-30A7-4C5C-A080-290391BD30D2}" srcOrd="0" destOrd="0" presId="urn:microsoft.com/office/officeart/2005/8/layout/hierarchy1"/>
    <dgm:cxn modelId="{9CEC5556-DE57-4DDE-8289-A1AFEDE8A1B5}" type="presOf" srcId="{B07B401D-891A-4F0F-ADCB-A53188070F9C}" destId="{14330753-D40D-4D35-B73E-D935E58C7D43}" srcOrd="0" destOrd="0" presId="urn:microsoft.com/office/officeart/2005/8/layout/hierarchy1"/>
    <dgm:cxn modelId="{1BDF53DB-6ED4-4AEE-92F3-96D13854E3B6}" type="presOf" srcId="{D05DEAED-B9CF-43D2-8F3A-BC80E8156EC8}" destId="{86CC2AC8-94CC-4EF1-846E-DFAE0BB2D169}" srcOrd="0" destOrd="0" presId="urn:microsoft.com/office/officeart/2005/8/layout/hierarchy1"/>
    <dgm:cxn modelId="{0D125624-6065-41E3-919A-EB7F75F639F1}" type="presParOf" srcId="{9FD771ED-30A7-4C5C-A080-290391BD30D2}" destId="{1EDBE1A5-DFE2-4537-A0F8-1111A9D7BE4A}" srcOrd="0" destOrd="0" presId="urn:microsoft.com/office/officeart/2005/8/layout/hierarchy1"/>
    <dgm:cxn modelId="{B945CB1B-470B-4B8B-BAFB-E76D261C84CB}" type="presParOf" srcId="{1EDBE1A5-DFE2-4537-A0F8-1111A9D7BE4A}" destId="{9D6FB831-93D4-4A19-A5E8-109AB94F525B}" srcOrd="0" destOrd="0" presId="urn:microsoft.com/office/officeart/2005/8/layout/hierarchy1"/>
    <dgm:cxn modelId="{3F9D7052-F9CF-42F0-A53D-6A791CEF512D}" type="presParOf" srcId="{9D6FB831-93D4-4A19-A5E8-109AB94F525B}" destId="{FABFB0A8-E286-4529-953F-CAD5EB8458FF}" srcOrd="0" destOrd="0" presId="urn:microsoft.com/office/officeart/2005/8/layout/hierarchy1"/>
    <dgm:cxn modelId="{C6E32A71-BD68-49DC-B390-40E458A6E593}" type="presParOf" srcId="{9D6FB831-93D4-4A19-A5E8-109AB94F525B}" destId="{14330753-D40D-4D35-B73E-D935E58C7D43}" srcOrd="1" destOrd="0" presId="urn:microsoft.com/office/officeart/2005/8/layout/hierarchy1"/>
    <dgm:cxn modelId="{CF9AB260-EB13-4C4C-8793-33EF0FA9DF58}" type="presParOf" srcId="{1EDBE1A5-DFE2-4537-A0F8-1111A9D7BE4A}" destId="{0C7CA4B7-9AA7-400A-ABFC-7FD9B7AC6AAE}" srcOrd="1" destOrd="0" presId="urn:microsoft.com/office/officeart/2005/8/layout/hierarchy1"/>
    <dgm:cxn modelId="{28D946B7-A4FB-4C79-9032-A539F7F4B180}" type="presParOf" srcId="{9FD771ED-30A7-4C5C-A080-290391BD30D2}" destId="{2C728A41-3B36-43D0-96DC-621F75C04DCC}" srcOrd="1" destOrd="0" presId="urn:microsoft.com/office/officeart/2005/8/layout/hierarchy1"/>
    <dgm:cxn modelId="{8BAD8CBB-C6E6-4783-AF5B-BF274791506C}" type="presParOf" srcId="{2C728A41-3B36-43D0-96DC-621F75C04DCC}" destId="{820A9A49-507E-4EDE-8BB7-86A7330477AD}" srcOrd="0" destOrd="0" presId="urn:microsoft.com/office/officeart/2005/8/layout/hierarchy1"/>
    <dgm:cxn modelId="{092F817E-509B-4C12-BC58-130C62CA05BF}" type="presParOf" srcId="{820A9A49-507E-4EDE-8BB7-86A7330477AD}" destId="{FF0B206E-C67E-4139-8E0F-7B101413327C}" srcOrd="0" destOrd="0" presId="urn:microsoft.com/office/officeart/2005/8/layout/hierarchy1"/>
    <dgm:cxn modelId="{AB6DA629-8115-44D5-816F-B3D8D4071839}" type="presParOf" srcId="{820A9A49-507E-4EDE-8BB7-86A7330477AD}" destId="{86CC2AC8-94CC-4EF1-846E-DFAE0BB2D169}" srcOrd="1" destOrd="0" presId="urn:microsoft.com/office/officeart/2005/8/layout/hierarchy1"/>
    <dgm:cxn modelId="{9072C3A5-6C17-4278-BCCE-4530EEB98A9D}" type="presParOf" srcId="{2C728A41-3B36-43D0-96DC-621F75C04DCC}" destId="{6DA88D7F-A957-4BDD-A50B-2D36E9BF0D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34545-AF25-433A-AAD4-31E97DDB0B9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00C5E7-DC8D-46FD-8F8B-7E677696EE4B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dirty="0"/>
            <a:t>Bristanalyser visar att boende i Torslandaområdet har sämst tillgång till utegym jämfört med andra områden i Göteborg.   </a:t>
          </a: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dirty="0"/>
        </a:p>
      </dgm:t>
    </dgm:pt>
    <dgm:pt modelId="{FBA295F3-3369-451F-9FDC-7ED7C4567E0D}" type="parTrans" cxnId="{30BB570F-E96E-46A5-8BE3-63E3CDD8DA1F}">
      <dgm:prSet/>
      <dgm:spPr/>
      <dgm:t>
        <a:bodyPr/>
        <a:lstStyle/>
        <a:p>
          <a:endParaRPr lang="en-US"/>
        </a:p>
      </dgm:t>
    </dgm:pt>
    <dgm:pt modelId="{B6E0DE0D-8526-416C-8962-42AE6837D654}" type="sibTrans" cxnId="{30BB570F-E96E-46A5-8BE3-63E3CDD8DA1F}">
      <dgm:prSet/>
      <dgm:spPr/>
      <dgm:t>
        <a:bodyPr/>
        <a:lstStyle/>
        <a:p>
          <a:endParaRPr lang="en-US"/>
        </a:p>
      </dgm:t>
    </dgm:pt>
    <dgm:pt modelId="{37411F07-7F7D-44C9-B75C-83B8D44B2A07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v-SE" sz="1200" dirty="0"/>
        </a:p>
        <a:p>
          <a:pPr marL="0" marR="0" lvl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dirty="0"/>
            <a:t>Utegymmet föreslås ingå i kommunfullmäktiges uppdrag att bygga minst fem utegym under 2023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dirty="0"/>
        </a:p>
      </dgm:t>
    </dgm:pt>
    <dgm:pt modelId="{1AF458AC-963B-415A-929F-108F335CAE15}" type="parTrans" cxnId="{2CDE4F49-3B34-4978-8390-354A0A8D9EDE}">
      <dgm:prSet/>
      <dgm:spPr/>
      <dgm:t>
        <a:bodyPr/>
        <a:lstStyle/>
        <a:p>
          <a:endParaRPr lang="en-US"/>
        </a:p>
      </dgm:t>
    </dgm:pt>
    <dgm:pt modelId="{33BEDB89-7316-479D-BB27-BBB22671BBFE}" type="sibTrans" cxnId="{2CDE4F49-3B34-4978-8390-354A0A8D9EDE}">
      <dgm:prSet/>
      <dgm:spPr/>
      <dgm:t>
        <a:bodyPr/>
        <a:lstStyle/>
        <a:p>
          <a:endParaRPr lang="en-US"/>
        </a:p>
      </dgm:t>
    </dgm:pt>
    <dgm:pt modelId="{418B44B7-9C7B-408E-9262-CD22895ADF1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sv-SE" sz="1600" dirty="0"/>
            <a:t>Se över möjligheten att tillsammans med föreningslivet arbeta utifrån sociala aspekter och folkhälsa i ett bredare perspektiv </a:t>
          </a:r>
        </a:p>
      </dgm:t>
    </dgm:pt>
    <dgm:pt modelId="{361681FF-DE21-49BE-AB66-B221641C1A19}" type="parTrans" cxnId="{3F41289B-B26D-4758-A6AB-A4D3B5940317}">
      <dgm:prSet/>
      <dgm:spPr/>
      <dgm:t>
        <a:bodyPr/>
        <a:lstStyle/>
        <a:p>
          <a:endParaRPr lang="sv-SE"/>
        </a:p>
      </dgm:t>
    </dgm:pt>
    <dgm:pt modelId="{11BB921D-E311-4416-B385-E64C32EA71EC}" type="sibTrans" cxnId="{3F41289B-B26D-4758-A6AB-A4D3B5940317}">
      <dgm:prSet/>
      <dgm:spPr/>
      <dgm:t>
        <a:bodyPr/>
        <a:lstStyle/>
        <a:p>
          <a:endParaRPr lang="sv-SE"/>
        </a:p>
      </dgm:t>
    </dgm:pt>
    <dgm:pt modelId="{7075C40D-A480-4B4E-9C05-9255D9BB265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600" dirty="0"/>
            <a:t>Investeringskostnaden för utegymmet beräknas uppgå till </a:t>
          </a:r>
        </a:p>
        <a:p>
          <a:pPr>
            <a:spcAft>
              <a:spcPts val="0"/>
            </a:spcAft>
          </a:pPr>
          <a:r>
            <a:rPr lang="en-US" sz="1600" dirty="0"/>
            <a:t>2 miljoner kronor plus årliga driftskostnader</a:t>
          </a:r>
        </a:p>
      </dgm:t>
    </dgm:pt>
    <dgm:pt modelId="{80CF3CEB-12B8-4B20-B4E1-96B2BBEC3F6D}" type="parTrans" cxnId="{CE8F0846-4334-474F-96D9-D6AB84CFA040}">
      <dgm:prSet/>
      <dgm:spPr/>
      <dgm:t>
        <a:bodyPr/>
        <a:lstStyle/>
        <a:p>
          <a:endParaRPr lang="sv-SE"/>
        </a:p>
      </dgm:t>
    </dgm:pt>
    <dgm:pt modelId="{1995A79B-103E-4E27-9064-27E1983DF693}" type="sibTrans" cxnId="{CE8F0846-4334-474F-96D9-D6AB84CFA040}">
      <dgm:prSet/>
      <dgm:spPr/>
      <dgm:t>
        <a:bodyPr/>
        <a:lstStyle/>
        <a:p>
          <a:endParaRPr lang="sv-SE"/>
        </a:p>
      </dgm:t>
    </dgm:pt>
    <dgm:pt modelId="{E6665601-56D8-44F0-9451-3EA466A8F2C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sv-SE" sz="1600" dirty="0"/>
            <a:t>Förvaltningen instämmer med förslagsställaren att det finns behov av ett utegym i Torslanda och att Torslandavallen är en lämplig placering. </a:t>
          </a:r>
        </a:p>
      </dgm:t>
    </dgm:pt>
    <dgm:pt modelId="{13CB80F2-7C28-4F84-A57C-367088488F6E}" type="parTrans" cxnId="{852E5E1B-B009-4335-9737-2CEB820DFCBC}">
      <dgm:prSet/>
      <dgm:spPr/>
      <dgm:t>
        <a:bodyPr/>
        <a:lstStyle/>
        <a:p>
          <a:endParaRPr lang="sv-SE"/>
        </a:p>
      </dgm:t>
    </dgm:pt>
    <dgm:pt modelId="{6431C2F5-42B4-46B3-8C20-C6F93A618963}" type="sibTrans" cxnId="{852E5E1B-B009-4335-9737-2CEB820DFCBC}">
      <dgm:prSet/>
      <dgm:spPr/>
      <dgm:t>
        <a:bodyPr/>
        <a:lstStyle/>
        <a:p>
          <a:endParaRPr lang="sv-SE"/>
        </a:p>
      </dgm:t>
    </dgm:pt>
    <dgm:pt modelId="{E2D23653-2568-41B8-95EC-44D4E2391D51}" type="pres">
      <dgm:prSet presAssocID="{40B34545-AF25-433A-AAD4-31E97DDB0B99}" presName="linear" presStyleCnt="0">
        <dgm:presLayoutVars>
          <dgm:dir/>
          <dgm:resizeHandles val="exact"/>
        </dgm:presLayoutVars>
      </dgm:prSet>
      <dgm:spPr/>
    </dgm:pt>
    <dgm:pt modelId="{B955ECE5-EEBA-4403-8EAB-EB75C83D1CE2}" type="pres">
      <dgm:prSet presAssocID="{8200C5E7-DC8D-46FD-8F8B-7E677696EE4B}" presName="comp" presStyleCnt="0"/>
      <dgm:spPr/>
    </dgm:pt>
    <dgm:pt modelId="{12F6C053-BF89-4B8B-840A-E31883281C91}" type="pres">
      <dgm:prSet presAssocID="{8200C5E7-DC8D-46FD-8F8B-7E677696EE4B}" presName="box" presStyleLbl="node1" presStyleIdx="0" presStyleCnt="5"/>
      <dgm:spPr/>
    </dgm:pt>
    <dgm:pt modelId="{220F6DD3-760C-471A-A75B-15715C737351}" type="pres">
      <dgm:prSet presAssocID="{8200C5E7-DC8D-46FD-8F8B-7E677696EE4B}" presName="img" presStyleLbl="fgImgPlace1" presStyleIdx="0" presStyleCnt="5" custScaleX="41627" custScaleY="76292" custLinFactY="40692" custLinFactNeighborX="-4790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2000" b="-42000"/>
          </a:stretch>
        </a:blipFill>
      </dgm:spPr>
      <dgm:extLst>
        <a:ext uri="{E40237B7-FDA0-4F09-8148-C483321AD2D9}">
          <dgm14:cNvPr xmlns:dgm14="http://schemas.microsoft.com/office/drawing/2010/diagram" id="0" name="" descr="Bock med hel fyllning"/>
        </a:ext>
      </dgm:extLst>
    </dgm:pt>
    <dgm:pt modelId="{512252E4-8BB6-4806-98B1-94AFF12668C3}" type="pres">
      <dgm:prSet presAssocID="{8200C5E7-DC8D-46FD-8F8B-7E677696EE4B}" presName="text" presStyleLbl="node1" presStyleIdx="0" presStyleCnt="5">
        <dgm:presLayoutVars>
          <dgm:bulletEnabled val="1"/>
        </dgm:presLayoutVars>
      </dgm:prSet>
      <dgm:spPr/>
    </dgm:pt>
    <dgm:pt modelId="{9F44A915-DFB1-4740-971C-70F10AEF4FDD}" type="pres">
      <dgm:prSet presAssocID="{B6E0DE0D-8526-416C-8962-42AE6837D654}" presName="spacer" presStyleCnt="0"/>
      <dgm:spPr/>
    </dgm:pt>
    <dgm:pt modelId="{4B9A8A48-43D3-4141-B5DB-48DB0A81C50B}" type="pres">
      <dgm:prSet presAssocID="{E6665601-56D8-44F0-9451-3EA466A8F2C2}" presName="comp" presStyleCnt="0"/>
      <dgm:spPr/>
    </dgm:pt>
    <dgm:pt modelId="{292751D7-D9FB-4709-875B-1050131333F6}" type="pres">
      <dgm:prSet presAssocID="{E6665601-56D8-44F0-9451-3EA466A8F2C2}" presName="box" presStyleLbl="node1" presStyleIdx="1" presStyleCnt="5"/>
      <dgm:spPr/>
    </dgm:pt>
    <dgm:pt modelId="{55EF1973-8AF2-47E5-B7CB-EC5A41586F86}" type="pres">
      <dgm:prSet presAssocID="{E6665601-56D8-44F0-9451-3EA466A8F2C2}" presName="img" presStyleLbl="fgImgPlace1" presStyleIdx="1" presStyleCnt="5" custAng="10800000" custFlipVert="1" custFlipHor="1" custScaleX="48720" custScaleY="101427" custLinFactNeighborX="-18029" custLinFactNeighborY="54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Tummen upp kontur"/>
        </a:ext>
      </dgm:extLst>
    </dgm:pt>
    <dgm:pt modelId="{69EA70EF-30E3-497A-8633-B50C06B415E5}" type="pres">
      <dgm:prSet presAssocID="{E6665601-56D8-44F0-9451-3EA466A8F2C2}" presName="text" presStyleLbl="node1" presStyleIdx="1" presStyleCnt="5">
        <dgm:presLayoutVars>
          <dgm:bulletEnabled val="1"/>
        </dgm:presLayoutVars>
      </dgm:prSet>
      <dgm:spPr/>
    </dgm:pt>
    <dgm:pt modelId="{67A1EA6A-59DE-4F65-9702-2DC2F1039C13}" type="pres">
      <dgm:prSet presAssocID="{6431C2F5-42B4-46B3-8C20-C6F93A618963}" presName="spacer" presStyleCnt="0"/>
      <dgm:spPr/>
    </dgm:pt>
    <dgm:pt modelId="{90544409-037D-4C24-A7F8-565C10F8380A}" type="pres">
      <dgm:prSet presAssocID="{37411F07-7F7D-44C9-B75C-83B8D44B2A07}" presName="comp" presStyleCnt="0"/>
      <dgm:spPr/>
    </dgm:pt>
    <dgm:pt modelId="{BED39F94-2CD9-4F77-9F55-5D8DEB8E714E}" type="pres">
      <dgm:prSet presAssocID="{37411F07-7F7D-44C9-B75C-83B8D44B2A07}" presName="box" presStyleLbl="node1" presStyleIdx="2" presStyleCnt="5"/>
      <dgm:spPr/>
    </dgm:pt>
    <dgm:pt modelId="{7AEEF20B-0809-40D7-8ABC-3C0712CD6295}" type="pres">
      <dgm:prSet presAssocID="{37411F07-7F7D-44C9-B75C-83B8D44B2A07}" presName="img" presStyleLbl="fgImgPlace1" presStyleIdx="2" presStyleCnt="5" custScaleX="51206" custScaleY="96797" custLinFactNeighborX="-13381" custLinFactNeighborY="198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5000" b="-15000"/>
          </a:stretch>
        </a:blipFill>
      </dgm:spPr>
      <dgm:extLst>
        <a:ext uri="{E40237B7-FDA0-4F09-8148-C483321AD2D9}">
          <dgm14:cNvPr xmlns:dgm14="http://schemas.microsoft.com/office/drawing/2010/diagram" id="0" name="" descr="Skrivplatta delvis avbockat med hel fyllning"/>
        </a:ext>
      </dgm:extLst>
    </dgm:pt>
    <dgm:pt modelId="{F1F6E98D-1DD5-4AA4-A6B2-AF4F6707AFC9}" type="pres">
      <dgm:prSet presAssocID="{37411F07-7F7D-44C9-B75C-83B8D44B2A07}" presName="text" presStyleLbl="node1" presStyleIdx="2" presStyleCnt="5">
        <dgm:presLayoutVars>
          <dgm:bulletEnabled val="1"/>
        </dgm:presLayoutVars>
      </dgm:prSet>
      <dgm:spPr/>
    </dgm:pt>
    <dgm:pt modelId="{5DFBAB8C-907F-4E20-92AE-56B1E7BE59E1}" type="pres">
      <dgm:prSet presAssocID="{33BEDB89-7316-479D-BB27-BBB22671BBFE}" presName="spacer" presStyleCnt="0"/>
      <dgm:spPr/>
    </dgm:pt>
    <dgm:pt modelId="{061A0D71-97D8-4174-8C3E-8BA1314572A2}" type="pres">
      <dgm:prSet presAssocID="{418B44B7-9C7B-408E-9262-CD22895ADF17}" presName="comp" presStyleCnt="0"/>
      <dgm:spPr/>
    </dgm:pt>
    <dgm:pt modelId="{61E8CECE-C34A-48A8-A60F-C607AFDC9BE2}" type="pres">
      <dgm:prSet presAssocID="{418B44B7-9C7B-408E-9262-CD22895ADF17}" presName="box" presStyleLbl="node1" presStyleIdx="3" presStyleCnt="5"/>
      <dgm:spPr/>
    </dgm:pt>
    <dgm:pt modelId="{80B6F78C-D13A-44A8-8363-772AF82F3A14}" type="pres">
      <dgm:prSet presAssocID="{418B44B7-9C7B-408E-9262-CD22895ADF17}" presName="img" presStyleLbl="fgImgPlace1" presStyleIdx="3" presStyleCnt="5" custScaleX="44058" custScaleY="100352" custLinFactY="-200000" custLinFactNeighborX="-15233" custLinFactNeighborY="-20902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Nedåtriktad trenddiagram med hel fyllning"/>
        </a:ext>
      </dgm:extLst>
    </dgm:pt>
    <dgm:pt modelId="{2CE901CB-D94B-488D-A780-7D7DE43ECA96}" type="pres">
      <dgm:prSet presAssocID="{418B44B7-9C7B-408E-9262-CD22895ADF17}" presName="text" presStyleLbl="node1" presStyleIdx="3" presStyleCnt="5">
        <dgm:presLayoutVars>
          <dgm:bulletEnabled val="1"/>
        </dgm:presLayoutVars>
      </dgm:prSet>
      <dgm:spPr/>
    </dgm:pt>
    <dgm:pt modelId="{80F25156-D6B1-48FA-B9A2-5FA0FBD0B09E}" type="pres">
      <dgm:prSet presAssocID="{11BB921D-E311-4416-B385-E64C32EA71EC}" presName="spacer" presStyleCnt="0"/>
      <dgm:spPr/>
    </dgm:pt>
    <dgm:pt modelId="{E27BB75F-FA51-4A91-8AEF-9597E88461A4}" type="pres">
      <dgm:prSet presAssocID="{7075C40D-A480-4B4E-9C05-9255D9BB2653}" presName="comp" presStyleCnt="0"/>
      <dgm:spPr/>
    </dgm:pt>
    <dgm:pt modelId="{53C4402F-C672-4426-B449-CB9BC235A55F}" type="pres">
      <dgm:prSet presAssocID="{7075C40D-A480-4B4E-9C05-9255D9BB2653}" presName="box" presStyleLbl="node1" presStyleIdx="4" presStyleCnt="5"/>
      <dgm:spPr/>
    </dgm:pt>
    <dgm:pt modelId="{8A9F51E9-3BA2-4183-BE23-2D1125AE89A1}" type="pres">
      <dgm:prSet presAssocID="{7075C40D-A480-4B4E-9C05-9255D9BB2653}" presName="img" presStyleLbl="fgImgPlace1" presStyleIdx="4" presStyleCnt="5" custScaleX="51206" custScaleY="67936" custLinFactNeighborX="-13381" custLinFactNeighborY="266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35000" b="-35000"/>
          </a:stretch>
        </a:blipFill>
      </dgm:spPr>
      <dgm:extLst>
        <a:ext uri="{E40237B7-FDA0-4F09-8148-C483321AD2D9}">
          <dgm14:cNvPr xmlns:dgm14="http://schemas.microsoft.com/office/drawing/2010/diagram" id="0" name="" descr="Mynt med hel fyllning"/>
        </a:ext>
      </dgm:extLst>
    </dgm:pt>
    <dgm:pt modelId="{67BB2269-48A3-4332-9ABA-DBEC1B4EE41F}" type="pres">
      <dgm:prSet presAssocID="{7075C40D-A480-4B4E-9C05-9255D9BB2653}" presName="text" presStyleLbl="node1" presStyleIdx="4" presStyleCnt="5">
        <dgm:presLayoutVars>
          <dgm:bulletEnabled val="1"/>
        </dgm:presLayoutVars>
      </dgm:prSet>
      <dgm:spPr/>
    </dgm:pt>
  </dgm:ptLst>
  <dgm:cxnLst>
    <dgm:cxn modelId="{30BB570F-E96E-46A5-8BE3-63E3CDD8DA1F}" srcId="{40B34545-AF25-433A-AAD4-31E97DDB0B99}" destId="{8200C5E7-DC8D-46FD-8F8B-7E677696EE4B}" srcOrd="0" destOrd="0" parTransId="{FBA295F3-3369-451F-9FDC-7ED7C4567E0D}" sibTransId="{B6E0DE0D-8526-416C-8962-42AE6837D654}"/>
    <dgm:cxn modelId="{13342819-717A-4841-AB55-B337556A2FCD}" type="presOf" srcId="{7075C40D-A480-4B4E-9C05-9255D9BB2653}" destId="{67BB2269-48A3-4332-9ABA-DBEC1B4EE41F}" srcOrd="1" destOrd="0" presId="urn:microsoft.com/office/officeart/2005/8/layout/vList4"/>
    <dgm:cxn modelId="{852E5E1B-B009-4335-9737-2CEB820DFCBC}" srcId="{40B34545-AF25-433A-AAD4-31E97DDB0B99}" destId="{E6665601-56D8-44F0-9451-3EA466A8F2C2}" srcOrd="1" destOrd="0" parTransId="{13CB80F2-7C28-4F84-A57C-367088488F6E}" sibTransId="{6431C2F5-42B4-46B3-8C20-C6F93A618963}"/>
    <dgm:cxn modelId="{0593C130-D30E-4F72-9CF8-BDC90E381C5F}" type="presOf" srcId="{418B44B7-9C7B-408E-9262-CD22895ADF17}" destId="{2CE901CB-D94B-488D-A780-7D7DE43ECA96}" srcOrd="1" destOrd="0" presId="urn:microsoft.com/office/officeart/2005/8/layout/vList4"/>
    <dgm:cxn modelId="{CFDCC235-FA83-4885-B407-7A0542F32B12}" type="presOf" srcId="{E6665601-56D8-44F0-9451-3EA466A8F2C2}" destId="{69EA70EF-30E3-497A-8633-B50C06B415E5}" srcOrd="1" destOrd="0" presId="urn:microsoft.com/office/officeart/2005/8/layout/vList4"/>
    <dgm:cxn modelId="{9A699B44-20B7-4BA2-97C5-86DBF7C237DD}" type="presOf" srcId="{37411F07-7F7D-44C9-B75C-83B8D44B2A07}" destId="{BED39F94-2CD9-4F77-9F55-5D8DEB8E714E}" srcOrd="0" destOrd="0" presId="urn:microsoft.com/office/officeart/2005/8/layout/vList4"/>
    <dgm:cxn modelId="{CE8F0846-4334-474F-96D9-D6AB84CFA040}" srcId="{40B34545-AF25-433A-AAD4-31E97DDB0B99}" destId="{7075C40D-A480-4B4E-9C05-9255D9BB2653}" srcOrd="4" destOrd="0" parTransId="{80CF3CEB-12B8-4B20-B4E1-96B2BBEC3F6D}" sibTransId="{1995A79B-103E-4E27-9064-27E1983DF693}"/>
    <dgm:cxn modelId="{2CDE4F49-3B34-4978-8390-354A0A8D9EDE}" srcId="{40B34545-AF25-433A-AAD4-31E97DDB0B99}" destId="{37411F07-7F7D-44C9-B75C-83B8D44B2A07}" srcOrd="2" destOrd="0" parTransId="{1AF458AC-963B-415A-929F-108F335CAE15}" sibTransId="{33BEDB89-7316-479D-BB27-BBB22671BBFE}"/>
    <dgm:cxn modelId="{0ADD8D94-F7A2-4526-8CDA-BE01D57F2CA3}" type="presOf" srcId="{8200C5E7-DC8D-46FD-8F8B-7E677696EE4B}" destId="{512252E4-8BB6-4806-98B1-94AFF12668C3}" srcOrd="1" destOrd="0" presId="urn:microsoft.com/office/officeart/2005/8/layout/vList4"/>
    <dgm:cxn modelId="{3F41289B-B26D-4758-A6AB-A4D3B5940317}" srcId="{40B34545-AF25-433A-AAD4-31E97DDB0B99}" destId="{418B44B7-9C7B-408E-9262-CD22895ADF17}" srcOrd="3" destOrd="0" parTransId="{361681FF-DE21-49BE-AB66-B221641C1A19}" sibTransId="{11BB921D-E311-4416-B385-E64C32EA71EC}"/>
    <dgm:cxn modelId="{0BC9DBA4-0FB0-4C4A-AF22-570EF87D9AFC}" type="presOf" srcId="{37411F07-7F7D-44C9-B75C-83B8D44B2A07}" destId="{F1F6E98D-1DD5-4AA4-A6B2-AF4F6707AFC9}" srcOrd="1" destOrd="0" presId="urn:microsoft.com/office/officeart/2005/8/layout/vList4"/>
    <dgm:cxn modelId="{238FAEBA-00A3-476B-A045-D333690BDA3E}" type="presOf" srcId="{E6665601-56D8-44F0-9451-3EA466A8F2C2}" destId="{292751D7-D9FB-4709-875B-1050131333F6}" srcOrd="0" destOrd="0" presId="urn:microsoft.com/office/officeart/2005/8/layout/vList4"/>
    <dgm:cxn modelId="{3D5C76BB-FF33-4D89-AF32-D0F2485EC38F}" type="presOf" srcId="{418B44B7-9C7B-408E-9262-CD22895ADF17}" destId="{61E8CECE-C34A-48A8-A60F-C607AFDC9BE2}" srcOrd="0" destOrd="0" presId="urn:microsoft.com/office/officeart/2005/8/layout/vList4"/>
    <dgm:cxn modelId="{8EC7E6CE-4563-45EC-8287-B9C92046DE3A}" type="presOf" srcId="{40B34545-AF25-433A-AAD4-31E97DDB0B99}" destId="{E2D23653-2568-41B8-95EC-44D4E2391D51}" srcOrd="0" destOrd="0" presId="urn:microsoft.com/office/officeart/2005/8/layout/vList4"/>
    <dgm:cxn modelId="{25F906E2-9E85-486C-AA0A-E81A85A82502}" type="presOf" srcId="{7075C40D-A480-4B4E-9C05-9255D9BB2653}" destId="{53C4402F-C672-4426-B449-CB9BC235A55F}" srcOrd="0" destOrd="0" presId="urn:microsoft.com/office/officeart/2005/8/layout/vList4"/>
    <dgm:cxn modelId="{B045E2FE-C439-4EB8-94B7-D49A7EC3B364}" type="presOf" srcId="{8200C5E7-DC8D-46FD-8F8B-7E677696EE4B}" destId="{12F6C053-BF89-4B8B-840A-E31883281C91}" srcOrd="0" destOrd="0" presId="urn:microsoft.com/office/officeart/2005/8/layout/vList4"/>
    <dgm:cxn modelId="{52511C35-091C-4654-8FF5-63FB47C3B00A}" type="presParOf" srcId="{E2D23653-2568-41B8-95EC-44D4E2391D51}" destId="{B955ECE5-EEBA-4403-8EAB-EB75C83D1CE2}" srcOrd="0" destOrd="0" presId="urn:microsoft.com/office/officeart/2005/8/layout/vList4"/>
    <dgm:cxn modelId="{00A83541-3E89-467E-A8BB-21687D6F408D}" type="presParOf" srcId="{B955ECE5-EEBA-4403-8EAB-EB75C83D1CE2}" destId="{12F6C053-BF89-4B8B-840A-E31883281C91}" srcOrd="0" destOrd="0" presId="urn:microsoft.com/office/officeart/2005/8/layout/vList4"/>
    <dgm:cxn modelId="{088085FA-2A5B-4E32-A5D3-73A5535234FD}" type="presParOf" srcId="{B955ECE5-EEBA-4403-8EAB-EB75C83D1CE2}" destId="{220F6DD3-760C-471A-A75B-15715C737351}" srcOrd="1" destOrd="0" presId="urn:microsoft.com/office/officeart/2005/8/layout/vList4"/>
    <dgm:cxn modelId="{CBCB3D18-0550-4B96-B81B-0BC1362EB3B6}" type="presParOf" srcId="{B955ECE5-EEBA-4403-8EAB-EB75C83D1CE2}" destId="{512252E4-8BB6-4806-98B1-94AFF12668C3}" srcOrd="2" destOrd="0" presId="urn:microsoft.com/office/officeart/2005/8/layout/vList4"/>
    <dgm:cxn modelId="{8A8ED0E5-E752-4E84-9196-6152724E049C}" type="presParOf" srcId="{E2D23653-2568-41B8-95EC-44D4E2391D51}" destId="{9F44A915-DFB1-4740-971C-70F10AEF4FDD}" srcOrd="1" destOrd="0" presId="urn:microsoft.com/office/officeart/2005/8/layout/vList4"/>
    <dgm:cxn modelId="{25A25285-9022-4249-ACE5-882F74983203}" type="presParOf" srcId="{E2D23653-2568-41B8-95EC-44D4E2391D51}" destId="{4B9A8A48-43D3-4141-B5DB-48DB0A81C50B}" srcOrd="2" destOrd="0" presId="urn:microsoft.com/office/officeart/2005/8/layout/vList4"/>
    <dgm:cxn modelId="{8E69F5DE-69EF-437C-9CC5-DD12AC444BFE}" type="presParOf" srcId="{4B9A8A48-43D3-4141-B5DB-48DB0A81C50B}" destId="{292751D7-D9FB-4709-875B-1050131333F6}" srcOrd="0" destOrd="0" presId="urn:microsoft.com/office/officeart/2005/8/layout/vList4"/>
    <dgm:cxn modelId="{3A2D8F73-424B-4899-8D21-2628A4DB54C5}" type="presParOf" srcId="{4B9A8A48-43D3-4141-B5DB-48DB0A81C50B}" destId="{55EF1973-8AF2-47E5-B7CB-EC5A41586F86}" srcOrd="1" destOrd="0" presId="urn:microsoft.com/office/officeart/2005/8/layout/vList4"/>
    <dgm:cxn modelId="{AF3A4A6B-C75E-4289-B209-3B8D303F9CD3}" type="presParOf" srcId="{4B9A8A48-43D3-4141-B5DB-48DB0A81C50B}" destId="{69EA70EF-30E3-497A-8633-B50C06B415E5}" srcOrd="2" destOrd="0" presId="urn:microsoft.com/office/officeart/2005/8/layout/vList4"/>
    <dgm:cxn modelId="{DE801C29-D42A-4EC9-965D-C659E7B37F5B}" type="presParOf" srcId="{E2D23653-2568-41B8-95EC-44D4E2391D51}" destId="{67A1EA6A-59DE-4F65-9702-2DC2F1039C13}" srcOrd="3" destOrd="0" presId="urn:microsoft.com/office/officeart/2005/8/layout/vList4"/>
    <dgm:cxn modelId="{EF65A812-96CA-43FB-9E7A-D9FF8FCC9278}" type="presParOf" srcId="{E2D23653-2568-41B8-95EC-44D4E2391D51}" destId="{90544409-037D-4C24-A7F8-565C10F8380A}" srcOrd="4" destOrd="0" presId="urn:microsoft.com/office/officeart/2005/8/layout/vList4"/>
    <dgm:cxn modelId="{12814BF3-01CA-42FF-B137-159CE837C29F}" type="presParOf" srcId="{90544409-037D-4C24-A7F8-565C10F8380A}" destId="{BED39F94-2CD9-4F77-9F55-5D8DEB8E714E}" srcOrd="0" destOrd="0" presId="urn:microsoft.com/office/officeart/2005/8/layout/vList4"/>
    <dgm:cxn modelId="{D6D0A1F8-F24D-433F-B95F-13518454666F}" type="presParOf" srcId="{90544409-037D-4C24-A7F8-565C10F8380A}" destId="{7AEEF20B-0809-40D7-8ABC-3C0712CD6295}" srcOrd="1" destOrd="0" presId="urn:microsoft.com/office/officeart/2005/8/layout/vList4"/>
    <dgm:cxn modelId="{6CC971CF-1C2A-4FE1-815F-5E8DCC782318}" type="presParOf" srcId="{90544409-037D-4C24-A7F8-565C10F8380A}" destId="{F1F6E98D-1DD5-4AA4-A6B2-AF4F6707AFC9}" srcOrd="2" destOrd="0" presId="urn:microsoft.com/office/officeart/2005/8/layout/vList4"/>
    <dgm:cxn modelId="{FC18C7F3-2219-4033-95F5-CF9E9EB55459}" type="presParOf" srcId="{E2D23653-2568-41B8-95EC-44D4E2391D51}" destId="{5DFBAB8C-907F-4E20-92AE-56B1E7BE59E1}" srcOrd="5" destOrd="0" presId="urn:microsoft.com/office/officeart/2005/8/layout/vList4"/>
    <dgm:cxn modelId="{2BDCC77C-6110-4BD7-9424-66A3B49EEAB9}" type="presParOf" srcId="{E2D23653-2568-41B8-95EC-44D4E2391D51}" destId="{061A0D71-97D8-4174-8C3E-8BA1314572A2}" srcOrd="6" destOrd="0" presId="urn:microsoft.com/office/officeart/2005/8/layout/vList4"/>
    <dgm:cxn modelId="{C4CE67A3-D262-4171-AAB9-4F7F594E07DC}" type="presParOf" srcId="{061A0D71-97D8-4174-8C3E-8BA1314572A2}" destId="{61E8CECE-C34A-48A8-A60F-C607AFDC9BE2}" srcOrd="0" destOrd="0" presId="urn:microsoft.com/office/officeart/2005/8/layout/vList4"/>
    <dgm:cxn modelId="{482BB009-8B2C-42D6-A847-E84BF946A9A8}" type="presParOf" srcId="{061A0D71-97D8-4174-8C3E-8BA1314572A2}" destId="{80B6F78C-D13A-44A8-8363-772AF82F3A14}" srcOrd="1" destOrd="0" presId="urn:microsoft.com/office/officeart/2005/8/layout/vList4"/>
    <dgm:cxn modelId="{E0CC802C-3DBA-4B77-9276-7315F82388A0}" type="presParOf" srcId="{061A0D71-97D8-4174-8C3E-8BA1314572A2}" destId="{2CE901CB-D94B-488D-A780-7D7DE43ECA96}" srcOrd="2" destOrd="0" presId="urn:microsoft.com/office/officeart/2005/8/layout/vList4"/>
    <dgm:cxn modelId="{1B6E71B2-00B8-4B04-94A2-0387E33838BC}" type="presParOf" srcId="{E2D23653-2568-41B8-95EC-44D4E2391D51}" destId="{80F25156-D6B1-48FA-B9A2-5FA0FBD0B09E}" srcOrd="7" destOrd="0" presId="urn:microsoft.com/office/officeart/2005/8/layout/vList4"/>
    <dgm:cxn modelId="{B573FFD2-B139-4EC4-893D-89B78D25793C}" type="presParOf" srcId="{E2D23653-2568-41B8-95EC-44D4E2391D51}" destId="{E27BB75F-FA51-4A91-8AEF-9597E88461A4}" srcOrd="8" destOrd="0" presId="urn:microsoft.com/office/officeart/2005/8/layout/vList4"/>
    <dgm:cxn modelId="{38128006-ECE5-417A-80A8-684046ADC12A}" type="presParOf" srcId="{E27BB75F-FA51-4A91-8AEF-9597E88461A4}" destId="{53C4402F-C672-4426-B449-CB9BC235A55F}" srcOrd="0" destOrd="0" presId="urn:microsoft.com/office/officeart/2005/8/layout/vList4"/>
    <dgm:cxn modelId="{6BC81966-DBFE-4DFA-9FED-C12173E4D886}" type="presParOf" srcId="{E27BB75F-FA51-4A91-8AEF-9597E88461A4}" destId="{8A9F51E9-3BA2-4183-BE23-2D1125AE89A1}" srcOrd="1" destOrd="0" presId="urn:microsoft.com/office/officeart/2005/8/layout/vList4"/>
    <dgm:cxn modelId="{9C91F47C-B8C5-435E-9AC2-AA2712B738E2}" type="presParOf" srcId="{E27BB75F-FA51-4A91-8AEF-9597E88461A4}" destId="{67BB2269-48A3-4332-9ABA-DBEC1B4EE41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FB0A8-E286-4529-953F-CAD5EB8458FF}">
      <dsp:nvSpPr>
        <dsp:cNvPr id="0" name=""/>
        <dsp:cNvSpPr/>
      </dsp:nvSpPr>
      <dsp:spPr>
        <a:xfrm>
          <a:off x="4047" y="626130"/>
          <a:ext cx="4407685" cy="250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30753-D40D-4D35-B73E-D935E58C7D43}">
      <dsp:nvSpPr>
        <dsp:cNvPr id="0" name=""/>
        <dsp:cNvSpPr/>
      </dsp:nvSpPr>
      <dsp:spPr>
        <a:xfrm>
          <a:off x="442586" y="1042742"/>
          <a:ext cx="4407685" cy="250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Budget 2022: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Stadsmiljönämnden fick i uppdrag att tillsammans med idrotts- och föreningsnämnden ta fram en plan för utveckling av ytor för spontanidrott.</a:t>
          </a:r>
          <a:endParaRPr lang="en-US" sz="20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515992" y="1116148"/>
        <a:ext cx="4260873" cy="2359438"/>
      </dsp:txXfrm>
    </dsp:sp>
    <dsp:sp modelId="{FF0B206E-C67E-4139-8E0F-7B101413327C}">
      <dsp:nvSpPr>
        <dsp:cNvPr id="0" name=""/>
        <dsp:cNvSpPr/>
      </dsp:nvSpPr>
      <dsp:spPr>
        <a:xfrm>
          <a:off x="5288811" y="626130"/>
          <a:ext cx="4348601" cy="250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C2AC8-94CC-4EF1-846E-DFAE0BB2D169}">
      <dsp:nvSpPr>
        <dsp:cNvPr id="0" name=""/>
        <dsp:cNvSpPr/>
      </dsp:nvSpPr>
      <dsp:spPr>
        <a:xfrm>
          <a:off x="5727350" y="1042742"/>
          <a:ext cx="4348601" cy="250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Budget 2023</a:t>
          </a:r>
          <a:r>
            <a:rPr lang="sv-SE" sz="2200" kern="1200" dirty="0"/>
            <a:t>  </a:t>
          </a:r>
          <a:r>
            <a:rPr lang="sv-SE" sz="2000" kern="1200" dirty="0"/>
            <a:t>Stadsmiljönämnden har fått i uppdrag att i samverkan med idrotts- och föreningsnämnden bygga minst fem utomhusgym. </a:t>
          </a:r>
          <a:endParaRPr lang="en-US" sz="2300" b="1" kern="1200" dirty="0"/>
        </a:p>
      </dsp:txBody>
      <dsp:txXfrm>
        <a:off x="5800756" y="1116148"/>
        <a:ext cx="4201789" cy="2359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6C053-BF89-4B8B-840A-E31883281C91}">
      <dsp:nvSpPr>
        <dsp:cNvPr id="0" name=""/>
        <dsp:cNvSpPr/>
      </dsp:nvSpPr>
      <dsp:spPr>
        <a:xfrm>
          <a:off x="0" y="0"/>
          <a:ext cx="7321695" cy="808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kern="1200" dirty="0"/>
            <a:t>Bristanalyser visar att boende i Torslandaområdet har sämst tillgång till utegym jämfört med andra områden i Göteborg.   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545236" y="0"/>
        <a:ext cx="5776458" cy="808976"/>
      </dsp:txXfrm>
    </dsp:sp>
    <dsp:sp modelId="{220F6DD3-760C-471A-A75B-15715C737351}">
      <dsp:nvSpPr>
        <dsp:cNvPr id="0" name=""/>
        <dsp:cNvSpPr/>
      </dsp:nvSpPr>
      <dsp:spPr>
        <a:xfrm>
          <a:off x="438145" y="1068146"/>
          <a:ext cx="609560" cy="4937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2000" b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751D7-D9FB-4709-875B-1050131333F6}">
      <dsp:nvSpPr>
        <dsp:cNvPr id="0" name=""/>
        <dsp:cNvSpPr/>
      </dsp:nvSpPr>
      <dsp:spPr>
        <a:xfrm>
          <a:off x="0" y="889873"/>
          <a:ext cx="7321695" cy="808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SE" sz="1600" kern="1200" dirty="0"/>
            <a:t>Förvaltningen instämmer med förslagsställaren att det finns behov av ett utegym i Torslanda och att Torslandavallen är en lämplig placering. </a:t>
          </a:r>
        </a:p>
      </dsp:txBody>
      <dsp:txXfrm>
        <a:off x="1545236" y="889873"/>
        <a:ext cx="5776458" cy="808976"/>
      </dsp:txXfrm>
    </dsp:sp>
    <dsp:sp modelId="{55EF1973-8AF2-47E5-B7CB-EC5A41586F86}">
      <dsp:nvSpPr>
        <dsp:cNvPr id="0" name=""/>
        <dsp:cNvSpPr/>
      </dsp:nvSpPr>
      <dsp:spPr>
        <a:xfrm rot="10800000" flipH="1" flipV="1">
          <a:off x="192348" y="969661"/>
          <a:ext cx="713425" cy="6564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39F94-2CD9-4F77-9F55-5D8DEB8E714E}">
      <dsp:nvSpPr>
        <dsp:cNvPr id="0" name=""/>
        <dsp:cNvSpPr/>
      </dsp:nvSpPr>
      <dsp:spPr>
        <a:xfrm>
          <a:off x="0" y="1779747"/>
          <a:ext cx="7321695" cy="808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v-SE" sz="1200" kern="1200" dirty="0"/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kern="1200" dirty="0"/>
            <a:t>Utegymmet föreslås ingå i kommunfullmäktiges uppdrag att bygga minst fem utegym under 2023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545236" y="1779747"/>
        <a:ext cx="5776458" cy="808976"/>
      </dsp:txXfrm>
    </dsp:sp>
    <dsp:sp modelId="{7AEEF20B-0809-40D7-8ABC-3C0712CD6295}">
      <dsp:nvSpPr>
        <dsp:cNvPr id="0" name=""/>
        <dsp:cNvSpPr/>
      </dsp:nvSpPr>
      <dsp:spPr>
        <a:xfrm>
          <a:off x="242209" y="1883837"/>
          <a:ext cx="749829" cy="6264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8CECE-C34A-48A8-A60F-C607AFDC9BE2}">
      <dsp:nvSpPr>
        <dsp:cNvPr id="0" name=""/>
        <dsp:cNvSpPr/>
      </dsp:nvSpPr>
      <dsp:spPr>
        <a:xfrm>
          <a:off x="0" y="2669621"/>
          <a:ext cx="7321695" cy="808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SE" sz="1600" kern="1200" dirty="0"/>
            <a:t>Se över möjligheten att tillsammans med föreningslivet arbeta utifrån sociala aspekter och folkhälsa i ett bredare perspektiv </a:t>
          </a:r>
        </a:p>
      </dsp:txBody>
      <dsp:txXfrm>
        <a:off x="1545236" y="2669621"/>
        <a:ext cx="5776458" cy="808976"/>
      </dsp:txXfrm>
    </dsp:sp>
    <dsp:sp modelId="{80B6F78C-D13A-44A8-8363-772AF82F3A14}">
      <dsp:nvSpPr>
        <dsp:cNvPr id="0" name=""/>
        <dsp:cNvSpPr/>
      </dsp:nvSpPr>
      <dsp:spPr>
        <a:xfrm>
          <a:off x="267425" y="102274"/>
          <a:ext cx="645158" cy="6494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4402F-C672-4426-B449-CB9BC235A55F}">
      <dsp:nvSpPr>
        <dsp:cNvPr id="0" name=""/>
        <dsp:cNvSpPr/>
      </dsp:nvSpPr>
      <dsp:spPr>
        <a:xfrm>
          <a:off x="0" y="3559495"/>
          <a:ext cx="7321695" cy="808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Investeringskostnaden för utegymmet beräknas uppgå till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2 miljoner kronor plus årliga driftskostnader</a:t>
          </a:r>
        </a:p>
      </dsp:txBody>
      <dsp:txXfrm>
        <a:off x="1545236" y="3559495"/>
        <a:ext cx="5776458" cy="808976"/>
      </dsp:txXfrm>
    </dsp:sp>
    <dsp:sp modelId="{8A9F51E9-3BA2-4183-BE23-2D1125AE89A1}">
      <dsp:nvSpPr>
        <dsp:cNvPr id="0" name=""/>
        <dsp:cNvSpPr/>
      </dsp:nvSpPr>
      <dsp:spPr>
        <a:xfrm>
          <a:off x="242209" y="3761396"/>
          <a:ext cx="749829" cy="4396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2023-05-22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2023-05-22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DBA35B-1191-4174-B153-7DD1424FD990}" type="datetime1">
              <a:rPr lang="sv-SE" smtClean="0"/>
              <a:t>2023-05-22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617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BBFA50B-E819-411C-B95B-B3FD3A3FC2B7}" type="datetime1">
              <a:rPr lang="sv-SE" smtClean="0"/>
              <a:t>2023-05-22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73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81ADCA10-B0AD-4D27-A94A-34783BF31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&#10;&#10;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2C9C189C-4F50-4B1D-9EA5-30AB73E59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01D92FDB-2EC0-4D2B-9027-B2C6802A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48B20EB8-4FF0-4D86-B782-FE843B459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9E1B7B2-3451-4D29-B53E-14A274303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4F390AC-3BA8-4C70-9E3A-28CC7DA51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20628-F32D-4B59-82A3-068B45983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Göteborgsförslag 11529 Utegym vid Torslandavallen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097D5D-E399-4255-9468-0116A1B0B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Beslut </a:t>
            </a:r>
            <a:r>
              <a:rPr lang="sv-SE" dirty="0"/>
              <a:t>av förslaget i Idrotts- och föreningsnämnden, maj 2023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32880-EABA-4426-91B8-2D839C20B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Ulrika Samuelsson</a:t>
            </a:r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A04A8B-6ED1-45E0-97B2-A64F33C94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75" y="629100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Förslag 11529 – utegym vid Torslandavallen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1A0B22-B139-43D4-82DB-45C921723AC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6959770" cy="471645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sz="1800" b="1" dirty="0"/>
              <a:t>Sammanfattning: Det saknas idag ett utegym för upptagningsområdet kring Torslanda tätort. 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Avsätt en yta för utegym vid Torslandavallen, i anslutning till motionsspår, idrottshallar och andra anläggningar. 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800" dirty="0"/>
          </a:p>
          <a:p>
            <a:pPr>
              <a:lnSpc>
                <a:spcPct val="100000"/>
              </a:lnSpc>
            </a:pPr>
            <a:r>
              <a:rPr lang="sv-SE" sz="1800" dirty="0"/>
              <a:t>Förvaltningen fick vid nämndsammanträdet den 28 mars 2023 i uppdrag att utreda förslaget vidare.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91BFB7B-0142-4112-A182-D43F0FECE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2" t="2" r="33595" b="-3"/>
          <a:stretch/>
        </p:blipFill>
        <p:spPr>
          <a:xfrm>
            <a:off x="7883155" y="1736728"/>
            <a:ext cx="2782323" cy="4114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571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250B8E-1C81-4A66-A7F6-2CDCA8D5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Angränsande uppdrag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BA361854-C932-BC35-AFE6-CCF886BBAC1B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940074576"/>
              </p:ext>
            </p:extLst>
          </p:nvPr>
        </p:nvGraphicFramePr>
        <p:xfrm>
          <a:off x="1056000" y="1738313"/>
          <a:ext cx="10080000" cy="4175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941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2E72B1-8657-43A3-83DF-AC825122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384250"/>
            <a:ext cx="9170279" cy="1147968"/>
          </a:xfrm>
        </p:spPr>
        <p:txBody>
          <a:bodyPr anchor="ctr">
            <a:normAutofit/>
          </a:bodyPr>
          <a:lstStyle/>
          <a:p>
            <a:r>
              <a:rPr lang="sv-SE" dirty="0"/>
              <a:t>Förvaltningens förslag </a:t>
            </a:r>
          </a:p>
        </p:txBody>
      </p:sp>
      <p:graphicFrame>
        <p:nvGraphicFramePr>
          <p:cNvPr id="10" name="Platshållare för innehåll 2">
            <a:extLst>
              <a:ext uri="{FF2B5EF4-FFF2-40B4-BE49-F238E27FC236}">
                <a16:creationId xmlns:a16="http://schemas.microsoft.com/office/drawing/2014/main" id="{8A710B89-EAAD-449C-8180-FD40E52C46A2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450058009"/>
              </p:ext>
            </p:extLst>
          </p:nvPr>
        </p:nvGraphicFramePr>
        <p:xfrm>
          <a:off x="845387" y="1759789"/>
          <a:ext cx="7321695" cy="437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BEE97C8F-BC0A-429D-8B55-518218EFA809}"/>
              </a:ext>
            </a:extLst>
          </p:cNvPr>
          <p:cNvSpPr txBox="1"/>
          <p:nvPr/>
        </p:nvSpPr>
        <p:spPr>
          <a:xfrm>
            <a:off x="479999" y="1294544"/>
            <a:ext cx="521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4" name="Rektangel: rundade hörn 3" descr="Skål med hel fyllning">
            <a:extLst>
              <a:ext uri="{FF2B5EF4-FFF2-40B4-BE49-F238E27FC236}">
                <a16:creationId xmlns:a16="http://schemas.microsoft.com/office/drawing/2014/main" id="{FF3D9E34-87ED-D3D3-CAD5-2F4D707CA88B}"/>
              </a:ext>
            </a:extLst>
          </p:cNvPr>
          <p:cNvSpPr/>
          <p:nvPr/>
        </p:nvSpPr>
        <p:spPr>
          <a:xfrm>
            <a:off x="1033370" y="4589253"/>
            <a:ext cx="804056" cy="543464"/>
          </a:xfrm>
          <a:prstGeom prst="roundRect">
            <a:avLst>
              <a:gd name="adj" fmla="val 10000"/>
            </a:avLst>
          </a:prstGeom>
          <a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 t="-66000" b="-6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3656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BDAD27-E3F8-408B-A998-F2688550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Kontakt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4FCA14-D569-4621-9ECA-81A823936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Maria Joängen</a:t>
            </a:r>
          </a:p>
          <a:p>
            <a:r>
              <a:rPr lang="sv-SE" dirty="0"/>
              <a:t>maria.joangen@ioff.goteborg.se</a:t>
            </a:r>
          </a:p>
          <a:p>
            <a:r>
              <a:rPr lang="sv-SE" dirty="0"/>
              <a:t>Idrotts- och föreningsförvaltningen, Göteborgs Stad</a:t>
            </a:r>
          </a:p>
        </p:txBody>
      </p:sp>
    </p:spTree>
    <p:extLst>
      <p:ext uri="{BB962C8B-B14F-4D97-AF65-F5344CB8AC3E}">
        <p14:creationId xmlns:p14="http://schemas.microsoft.com/office/powerpoint/2010/main" val="2441568218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ny.potx" id="{BEFC9357-EA3A-416B-AF88-BD006C65C46B}" vid="{D1069F4F-F55A-4AE5-9450-5D06986756E0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ny.potx" id="{BEFC9357-EA3A-416B-AF88-BD006C65C46B}" vid="{C6E7D1F3-323F-449C-8891-B14BDFBCD95E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ny.potx" id="{BEFC9357-EA3A-416B-AF88-BD006C65C46B}" vid="{9D6B7242-388E-4D52-AC20-B29C65104C0C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ny.potx" id="{BEFC9357-EA3A-416B-AF88-BD006C65C46B}" vid="{660F87B0-D292-478C-9F59-554F637119EA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ny.potx" id="{BEFC9357-EA3A-416B-AF88-BD006C65C46B}" vid="{93FE6D71-02EF-4DDF-BA5A-E1F7B7748B66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ny.potx" id="{BEFC9357-EA3A-416B-AF88-BD006C65C46B}" vid="{ADC79D8E-3717-4DC0-83EA-61DEFFC779F9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ny.potx" id="{BEFC9357-EA3A-416B-AF88-BD006C65C46B}" vid="{FD57701C-5D0B-4368-87ED-F5B1F5C774AD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ny.potx" id="{BEFC9357-EA3A-416B-AF88-BD006C65C46B}" vid="{0422458B-5406-4742-B1DB-26CC7CF8118E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C95C8209A41E4DAAD823DCE5F36B55" ma:contentTypeVersion="11" ma:contentTypeDescription="Skapa ett nytt dokument." ma:contentTypeScope="" ma:versionID="2add3bd7217f18f3d7a9a63537b388bd">
  <xsd:schema xmlns:xsd="http://www.w3.org/2001/XMLSchema" xmlns:xs="http://www.w3.org/2001/XMLSchema" xmlns:p="http://schemas.microsoft.com/office/2006/metadata/properties" xmlns:ns2="35c28fb8-0995-4c65-9e5a-fc55dc56594b" xmlns:ns3="ece222e9-53bf-4869-bb33-925ef6df2f1f" targetNamespace="http://schemas.microsoft.com/office/2006/metadata/properties" ma:root="true" ma:fieldsID="6d4ab98e432a38aa752fa92716be044f" ns2:_="" ns3:_="">
    <xsd:import namespace="35c28fb8-0995-4c65-9e5a-fc55dc56594b"/>
    <xsd:import namespace="ece222e9-53bf-4869-bb33-925ef6df2f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8fb8-0995-4c65-9e5a-fc55dc565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5ba0a079-088f-45e9-a2b8-c41055840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222e9-53bf-4869-bb33-925ef6df2f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1c317ca-99ee-4cba-ad88-8b6e5a8cd773}" ma:internalName="TaxCatchAll" ma:showField="CatchAllData" ma:web="ece222e9-53bf-4869-bb33-925ef6df2f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e222e9-53bf-4869-bb33-925ef6df2f1f" xsi:nil="true"/>
    <lcf76f155ced4ddcb4097134ff3c332f xmlns="35c28fb8-0995-4c65-9e5a-fc55dc5659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5B4DCF-C522-4AE8-9D0A-25A89C3E7148}"/>
</file>

<file path=customXml/itemProps2.xml><?xml version="1.0" encoding="utf-8"?>
<ds:datastoreItem xmlns:ds="http://schemas.openxmlformats.org/officeDocument/2006/customXml" ds:itemID="{75DA2D9D-EA6A-4977-9125-1D99B84ACA8C}"/>
</file>

<file path=customXml/itemProps3.xml><?xml version="1.0" encoding="utf-8"?>
<ds:datastoreItem xmlns:ds="http://schemas.openxmlformats.org/officeDocument/2006/customXml" ds:itemID="{B13E0719-1B25-4160-9AE2-6A01FEC4835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220</Words>
  <Application>Microsoft Office PowerPoint</Application>
  <PresentationFormat>Bredbild</PresentationFormat>
  <Paragraphs>30</Paragraphs>
  <Slides>5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5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Göteborgsförslag 11529 Utegym vid Torslandavallen</vt:lpstr>
      <vt:lpstr>Förslag 11529 – utegym vid Torslandavallen </vt:lpstr>
      <vt:lpstr>Angränsande uppdrag</vt:lpstr>
      <vt:lpstr>Förvaltningens förslag 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16:9</dc:title>
  <dc:creator>malin.hjalmarsson@funktionsstod.goteborg.se</dc:creator>
  <cp:lastModifiedBy>Ida Suni</cp:lastModifiedBy>
  <cp:revision>19</cp:revision>
  <dcterms:created xsi:type="dcterms:W3CDTF">2021-09-14T11:56:32Z</dcterms:created>
  <dcterms:modified xsi:type="dcterms:W3CDTF">2023-05-22T07:39:00Z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4C56ECE39E79BC43C12589B6006D5F2D</vt:lpwstr>
  </property>
  <property fmtid="{D5CDD505-2E9C-101B-9397-08002B2CF9AE}" pid="6" name="SW_DocHWND">
    <vt:r8>132410</vt:r8>
  </property>
  <property fmtid="{D5CDD505-2E9C-101B-9397-08002B2CF9AE}" pid="7" name="SW_IntOfficeMacros">
    <vt:lpwstr>Enabled</vt:lpwstr>
  </property>
  <property fmtid="{D5CDD505-2E9C-101B-9397-08002B2CF9AE}" pid="8" name="SW_CustomTitle">
    <vt:lpwstr/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/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SWINGINTEGRATOR529000.PPA</vt:lpwstr>
  </property>
  <property fmtid="{D5CDD505-2E9C-101B-9397-08002B2CF9AE}" pid="15" name="ContentTypeId">
    <vt:lpwstr>0x0101008BC95C8209A41E4DAAD823DCE5F36B55</vt:lpwstr>
  </property>
</Properties>
</file>