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1" r:id="rId4"/>
    <p:sldId id="262" r:id="rId5"/>
    <p:sldId id="258" r:id="rId6"/>
    <p:sldId id="259" r:id="rId7"/>
    <p:sldId id="257" r:id="rId8"/>
    <p:sldId id="260" r:id="rId9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27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19B32-78EC-4BD2-9408-F08B5FA74BC4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v-SE"/>
        </a:p>
      </dgm:t>
    </dgm:pt>
    <dgm:pt modelId="{A406BB4D-D7C6-4686-9486-4611B1C25EB2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Beställare</a:t>
          </a:r>
        </a:p>
        <a:p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Anette Hermansson</a:t>
          </a:r>
          <a:endParaRPr lang="sv-SE" sz="11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49528FE-517C-4F22-9662-5616D61B0FC4}" type="parTrans" cxnId="{F140A4C3-AEC9-4C31-9B55-6851C80AB245}">
      <dgm:prSet/>
      <dgm:spPr/>
      <dgm:t>
        <a:bodyPr/>
        <a:lstStyle/>
        <a:p>
          <a:endParaRPr lang="sv-SE"/>
        </a:p>
      </dgm:t>
    </dgm:pt>
    <dgm:pt modelId="{218043D1-91A5-4A96-9103-AA766477E8A9}" type="sibTrans" cxnId="{F140A4C3-AEC9-4C31-9B55-6851C80AB245}">
      <dgm:prSet/>
      <dgm:spPr/>
      <dgm:t>
        <a:bodyPr/>
        <a:lstStyle/>
        <a:p>
          <a:endParaRPr lang="sv-SE"/>
        </a:p>
      </dgm:t>
    </dgm:pt>
    <dgm:pt modelId="{EBD836EF-7E57-47D0-B479-B0D4017F4936}" type="asst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Styrgrupp</a:t>
          </a:r>
          <a:endParaRPr lang="sv-SE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2CD8F15-0E92-409A-90BE-6286930DC787}" type="parTrans" cxnId="{F73E3222-6E7D-4DD2-B2FB-FE0D1EECC147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8AA1309-4A7C-4DC5-8F03-9DD6989D4AE8}" type="sibTrans" cxnId="{F73E3222-6E7D-4DD2-B2FB-FE0D1EECC147}">
      <dgm:prSet/>
      <dgm:spPr/>
      <dgm:t>
        <a:bodyPr/>
        <a:lstStyle/>
        <a:p>
          <a:endParaRPr lang="sv-SE"/>
        </a:p>
      </dgm:t>
    </dgm:pt>
    <dgm:pt modelId="{7E3F6EA7-4B0E-407B-9D53-A749A6BFED20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Verksamhetsprojekt</a:t>
          </a:r>
        </a:p>
        <a:p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PL </a:t>
          </a:r>
          <a:r>
            <a:rPr lang="sv-SE" sz="11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Niina</a:t>
          </a:r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sv-SE" sz="11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Jurvelin</a:t>
          </a:r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 (Henrik Johnsson)</a:t>
          </a:r>
          <a:endParaRPr lang="sv-SE" sz="11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A69830C-0E6C-4616-A490-51F9C3B1D173}" type="parTrans" cxnId="{82FCEF65-D65B-42CF-9924-C917205FA7C8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B921CA9-B394-4846-B9DF-6F41FCCC1EB0}" type="sibTrans" cxnId="{82FCEF65-D65B-42CF-9924-C917205FA7C8}">
      <dgm:prSet/>
      <dgm:spPr/>
      <dgm:t>
        <a:bodyPr/>
        <a:lstStyle/>
        <a:p>
          <a:endParaRPr lang="sv-SE"/>
        </a:p>
      </dgm:t>
    </dgm:pt>
    <dgm:pt modelId="{0F6AEFEA-BFA3-4F0C-8B0E-28A088AB5041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Teknikprojekt</a:t>
          </a:r>
        </a:p>
        <a:p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PL Marie </a:t>
          </a:r>
          <a:r>
            <a:rPr lang="sv-SE" sz="11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Börtin</a:t>
          </a:r>
          <a:r>
            <a:rPr lang="sv-SE" sz="1100" dirty="0" smtClean="0">
              <a:solidFill>
                <a:schemeClr val="tx1">
                  <a:lumMod val="75000"/>
                  <a:lumOff val="25000"/>
                </a:schemeClr>
              </a:solidFill>
            </a:rPr>
            <a:t> Hultström</a:t>
          </a:r>
          <a:endParaRPr lang="sv-SE" sz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5A265C1-6EEF-43C7-8DDA-04BC2FC03350}" type="sibTrans" cxnId="{CCF00E9B-1790-43AA-8313-65A6C1964D50}">
      <dgm:prSet/>
      <dgm:spPr/>
      <dgm:t>
        <a:bodyPr/>
        <a:lstStyle/>
        <a:p>
          <a:endParaRPr lang="sv-SE"/>
        </a:p>
      </dgm:t>
    </dgm:pt>
    <dgm:pt modelId="{3E4BBA5B-7862-4DB1-9151-BC072DF5F63B}" type="parTrans" cxnId="{CCF00E9B-1790-43AA-8313-65A6C1964D50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1A3260F-85E0-4BCE-9F89-9F1B9DE58F00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Projektgrupp</a:t>
          </a:r>
          <a:endParaRPr lang="sv-SE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23FC48E-E260-4C3F-993C-A3DB4CEF9BFF}" type="parTrans" cxnId="{65D71754-D002-4807-8162-E102AB22E307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46B00FA-0989-4ED0-84B3-80AC4CE15E67}" type="sibTrans" cxnId="{65D71754-D002-4807-8162-E102AB22E307}">
      <dgm:prSet/>
      <dgm:spPr/>
      <dgm:t>
        <a:bodyPr/>
        <a:lstStyle/>
        <a:p>
          <a:endParaRPr lang="sv-SE"/>
        </a:p>
      </dgm:t>
    </dgm:pt>
    <dgm:pt modelId="{1D91CD12-8A61-4807-9A42-12A3BCF590E5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Referensgrupp</a:t>
          </a:r>
          <a:endParaRPr lang="sv-SE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98F3FE0-CDDA-42FE-8836-8D3051DB3A66}" type="parTrans" cxnId="{CFE0B253-A2A0-4A8C-9422-2730DD697E8D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0D1E1F8-309B-4EAB-BF54-E21619E762A3}" type="sibTrans" cxnId="{CFE0B253-A2A0-4A8C-9422-2730DD697E8D}">
      <dgm:prSet/>
      <dgm:spPr/>
      <dgm:t>
        <a:bodyPr/>
        <a:lstStyle/>
        <a:p>
          <a:endParaRPr lang="sv-SE"/>
        </a:p>
      </dgm:t>
    </dgm:pt>
    <dgm:pt modelId="{BDEC9875-0083-449B-9785-46266868F86B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Testgrupp</a:t>
          </a:r>
          <a:endParaRPr lang="sv-SE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529100E-5341-477B-851A-7CB181EC9FE1}" type="parTrans" cxnId="{DEC77092-5399-4AE4-A023-EA8853C482E3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A498D78-3E46-482F-B859-C5D3E0F8A7A6}" type="sibTrans" cxnId="{DEC77092-5399-4AE4-A023-EA8853C482E3}">
      <dgm:prSet/>
      <dgm:spPr/>
      <dgm:t>
        <a:bodyPr/>
        <a:lstStyle/>
        <a:p>
          <a:endParaRPr lang="sv-SE"/>
        </a:p>
      </dgm:t>
    </dgm:pt>
    <dgm:pt modelId="{512E53F7-39A7-49ED-9582-6B8AB4C6EDC4}">
      <dgm:prSet phldrT="[Text]" custT="1"/>
      <dgm:spPr/>
      <dgm:t>
        <a:bodyPr/>
        <a:lstStyle/>
        <a:p>
          <a:r>
            <a:rPr lang="sv-SE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Projektgrupp</a:t>
          </a:r>
          <a:endParaRPr lang="sv-SE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7CD6BF3-A110-4DE6-834C-B29D3E3C10AA}" type="parTrans" cxnId="{68399902-8457-45A1-B746-09D5BBCBEE11}">
      <dgm:prSet/>
      <dgm:spPr/>
      <dgm:t>
        <a:bodyPr/>
        <a:lstStyle/>
        <a:p>
          <a:endParaRPr lang="sv-SE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281C910-1F82-4B2A-917F-F8532582BF78}" type="sibTrans" cxnId="{68399902-8457-45A1-B746-09D5BBCBEE11}">
      <dgm:prSet/>
      <dgm:spPr/>
      <dgm:t>
        <a:bodyPr/>
        <a:lstStyle/>
        <a:p>
          <a:endParaRPr lang="sv-SE"/>
        </a:p>
      </dgm:t>
    </dgm:pt>
    <dgm:pt modelId="{8BA50925-633A-41AE-A0CF-093EED160070}" type="pres">
      <dgm:prSet presAssocID="{C6619B32-78EC-4BD2-9408-F08B5FA74B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3F9C2627-A6BA-46A3-AC12-A3B8526B16D3}" type="pres">
      <dgm:prSet presAssocID="{A406BB4D-D7C6-4686-9486-4611B1C25EB2}" presName="hierRoot1" presStyleCnt="0">
        <dgm:presLayoutVars>
          <dgm:hierBranch val="init"/>
        </dgm:presLayoutVars>
      </dgm:prSet>
      <dgm:spPr/>
    </dgm:pt>
    <dgm:pt modelId="{85E0B761-F2A1-4076-BB6C-EB361CDE8EE4}" type="pres">
      <dgm:prSet presAssocID="{A406BB4D-D7C6-4686-9486-4611B1C25EB2}" presName="rootComposite1" presStyleCnt="0"/>
      <dgm:spPr/>
    </dgm:pt>
    <dgm:pt modelId="{EFC00799-CBDF-44D1-952F-1ED152FEFB2E}" type="pres">
      <dgm:prSet presAssocID="{A406BB4D-D7C6-4686-9486-4611B1C25EB2}" presName="rootText1" presStyleLbl="node0" presStyleIdx="0" presStyleCnt="1" custScaleX="182836" custLinFactNeighborX="236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8AA90C6-745D-4E1A-9F41-605F5E7B945B}" type="pres">
      <dgm:prSet presAssocID="{A406BB4D-D7C6-4686-9486-4611B1C25EB2}" presName="rootConnector1" presStyleLbl="node1" presStyleIdx="0" presStyleCnt="0"/>
      <dgm:spPr/>
      <dgm:t>
        <a:bodyPr/>
        <a:lstStyle/>
        <a:p>
          <a:endParaRPr lang="sv-SE"/>
        </a:p>
      </dgm:t>
    </dgm:pt>
    <dgm:pt modelId="{F980EAF9-9CFF-4309-BEB8-7990ACCC2207}" type="pres">
      <dgm:prSet presAssocID="{A406BB4D-D7C6-4686-9486-4611B1C25EB2}" presName="hierChild2" presStyleCnt="0"/>
      <dgm:spPr/>
    </dgm:pt>
    <dgm:pt modelId="{85E1CC34-81E5-41A1-9F00-B99428597718}" type="pres">
      <dgm:prSet presAssocID="{3E4BBA5B-7862-4DB1-9151-BC072DF5F63B}" presName="Name37" presStyleLbl="parChTrans1D2" presStyleIdx="0" presStyleCnt="3" custSzX="993073"/>
      <dgm:spPr/>
      <dgm:t>
        <a:bodyPr/>
        <a:lstStyle/>
        <a:p>
          <a:endParaRPr lang="sv-SE"/>
        </a:p>
      </dgm:t>
    </dgm:pt>
    <dgm:pt modelId="{14C851A5-ECAF-4A57-9DB1-9E0EDA7D5D22}" type="pres">
      <dgm:prSet presAssocID="{0F6AEFEA-BFA3-4F0C-8B0E-28A088AB5041}" presName="hierRoot2" presStyleCnt="0">
        <dgm:presLayoutVars>
          <dgm:hierBranch val="init"/>
        </dgm:presLayoutVars>
      </dgm:prSet>
      <dgm:spPr/>
    </dgm:pt>
    <dgm:pt modelId="{90FD177A-9871-4EBE-A7A6-FC9EBD585A6F}" type="pres">
      <dgm:prSet presAssocID="{0F6AEFEA-BFA3-4F0C-8B0E-28A088AB5041}" presName="rootComposite" presStyleCnt="0"/>
      <dgm:spPr/>
    </dgm:pt>
    <dgm:pt modelId="{AAF1F9D5-1FA5-4F04-BF32-5E818E0C5163}" type="pres">
      <dgm:prSet presAssocID="{0F6AEFEA-BFA3-4F0C-8B0E-28A088AB5041}" presName="rootText" presStyleLbl="node2" presStyleIdx="0" presStyleCnt="2" custScaleX="182836" custScaleY="146727" custLinFactNeighborX="-14886" custLinFactNeighborY="-6778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C8B364C-30C9-4D69-B466-15C81FC5F5B3}" type="pres">
      <dgm:prSet presAssocID="{0F6AEFEA-BFA3-4F0C-8B0E-28A088AB5041}" presName="rootConnector" presStyleLbl="node2" presStyleIdx="0" presStyleCnt="2"/>
      <dgm:spPr/>
      <dgm:t>
        <a:bodyPr/>
        <a:lstStyle/>
        <a:p>
          <a:endParaRPr lang="sv-SE"/>
        </a:p>
      </dgm:t>
    </dgm:pt>
    <dgm:pt modelId="{6EFEDADB-381C-4C9D-A6E4-22F174870718}" type="pres">
      <dgm:prSet presAssocID="{0F6AEFEA-BFA3-4F0C-8B0E-28A088AB5041}" presName="hierChild4" presStyleCnt="0"/>
      <dgm:spPr/>
    </dgm:pt>
    <dgm:pt modelId="{5525B90C-063D-4680-9E9D-14B57CDA8910}" type="pres">
      <dgm:prSet presAssocID="{37CD6BF3-A110-4DE6-834C-B29D3E3C10AA}" presName="Name37" presStyleLbl="parChTrans1D3" presStyleIdx="0" presStyleCnt="4" custSzX="107335"/>
      <dgm:spPr/>
      <dgm:t>
        <a:bodyPr/>
        <a:lstStyle/>
        <a:p>
          <a:endParaRPr lang="sv-SE"/>
        </a:p>
      </dgm:t>
    </dgm:pt>
    <dgm:pt modelId="{CBC49F8B-4450-4FBE-876A-31E4137F268C}" type="pres">
      <dgm:prSet presAssocID="{512E53F7-39A7-49ED-9582-6B8AB4C6EDC4}" presName="hierRoot2" presStyleCnt="0">
        <dgm:presLayoutVars>
          <dgm:hierBranch val="init"/>
        </dgm:presLayoutVars>
      </dgm:prSet>
      <dgm:spPr/>
    </dgm:pt>
    <dgm:pt modelId="{49A8A1B3-55F2-4CF4-A690-F0E4032FCF42}" type="pres">
      <dgm:prSet presAssocID="{512E53F7-39A7-49ED-9582-6B8AB4C6EDC4}" presName="rootComposite" presStyleCnt="0"/>
      <dgm:spPr/>
    </dgm:pt>
    <dgm:pt modelId="{A2CE510E-C732-4229-986D-7D506BDD597A}" type="pres">
      <dgm:prSet presAssocID="{512E53F7-39A7-49ED-9582-6B8AB4C6EDC4}" presName="rootText" presStyleLbl="node3" presStyleIdx="0" presStyleCnt="4" custScaleX="182836" custLinFactNeighborX="-27703" custLinFactNeighborY="-7680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570BD5E-DB51-4993-BE50-0274CE312B3A}" type="pres">
      <dgm:prSet presAssocID="{512E53F7-39A7-49ED-9582-6B8AB4C6EDC4}" presName="rootConnector" presStyleLbl="node3" presStyleIdx="0" presStyleCnt="4"/>
      <dgm:spPr/>
      <dgm:t>
        <a:bodyPr/>
        <a:lstStyle/>
        <a:p>
          <a:endParaRPr lang="sv-SE"/>
        </a:p>
      </dgm:t>
    </dgm:pt>
    <dgm:pt modelId="{E8C53DB1-875D-4C36-B198-4767757F75E5}" type="pres">
      <dgm:prSet presAssocID="{512E53F7-39A7-49ED-9582-6B8AB4C6EDC4}" presName="hierChild4" presStyleCnt="0"/>
      <dgm:spPr/>
    </dgm:pt>
    <dgm:pt modelId="{7343DDF9-85F0-4108-AB90-7BFD81AB26C1}" type="pres">
      <dgm:prSet presAssocID="{512E53F7-39A7-49ED-9582-6B8AB4C6EDC4}" presName="hierChild5" presStyleCnt="0"/>
      <dgm:spPr/>
    </dgm:pt>
    <dgm:pt modelId="{752C5F33-481C-4239-A02E-D3F278610212}" type="pres">
      <dgm:prSet presAssocID="{0F6AEFEA-BFA3-4F0C-8B0E-28A088AB5041}" presName="hierChild5" presStyleCnt="0"/>
      <dgm:spPr/>
    </dgm:pt>
    <dgm:pt modelId="{8A68DCF6-FA92-4314-BFA5-C7BDBC3014E2}" type="pres">
      <dgm:prSet presAssocID="{CA69830C-0E6C-4616-A490-51F9C3B1D173}" presName="Name37" presStyleLbl="parChTrans1D2" presStyleIdx="1" presStyleCnt="3" custSzX="996276"/>
      <dgm:spPr/>
      <dgm:t>
        <a:bodyPr/>
        <a:lstStyle/>
        <a:p>
          <a:endParaRPr lang="sv-SE"/>
        </a:p>
      </dgm:t>
    </dgm:pt>
    <dgm:pt modelId="{8E8E1EAF-C510-4343-97D3-2967255963AD}" type="pres">
      <dgm:prSet presAssocID="{7E3F6EA7-4B0E-407B-9D53-A749A6BFED20}" presName="hierRoot2" presStyleCnt="0">
        <dgm:presLayoutVars>
          <dgm:hierBranch val="init"/>
        </dgm:presLayoutVars>
      </dgm:prSet>
      <dgm:spPr/>
    </dgm:pt>
    <dgm:pt modelId="{9D8A4307-7B89-48FD-AF65-60BF07C5F9C2}" type="pres">
      <dgm:prSet presAssocID="{7E3F6EA7-4B0E-407B-9D53-A749A6BFED20}" presName="rootComposite" presStyleCnt="0"/>
      <dgm:spPr/>
    </dgm:pt>
    <dgm:pt modelId="{546AEB22-4E10-430F-9FC2-A6A8873B9D5B}" type="pres">
      <dgm:prSet presAssocID="{7E3F6EA7-4B0E-407B-9D53-A749A6BFED20}" presName="rootText" presStyleLbl="node2" presStyleIdx="1" presStyleCnt="2" custScaleX="182836" custScaleY="146727" custLinFactNeighborX="15219" custLinFactNeighborY="-6778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F6291CB-9C80-4870-9554-122AC7EFBC4D}" type="pres">
      <dgm:prSet presAssocID="{7E3F6EA7-4B0E-407B-9D53-A749A6BFED20}" presName="rootConnector" presStyleLbl="node2" presStyleIdx="1" presStyleCnt="2"/>
      <dgm:spPr/>
      <dgm:t>
        <a:bodyPr/>
        <a:lstStyle/>
        <a:p>
          <a:endParaRPr lang="sv-SE"/>
        </a:p>
      </dgm:t>
    </dgm:pt>
    <dgm:pt modelId="{1580B685-2B81-4FC1-8C95-455D8E1E5607}" type="pres">
      <dgm:prSet presAssocID="{7E3F6EA7-4B0E-407B-9D53-A749A6BFED20}" presName="hierChild4" presStyleCnt="0"/>
      <dgm:spPr/>
    </dgm:pt>
    <dgm:pt modelId="{8425EB8B-C577-4B01-965B-5FCF84218D6D}" type="pres">
      <dgm:prSet presAssocID="{E23FC48E-E260-4C3F-993C-A3DB4CEF9BFF}" presName="Name37" presStyleLbl="parChTrans1D3" presStyleIdx="1" presStyleCnt="4" custSzX="107335"/>
      <dgm:spPr/>
      <dgm:t>
        <a:bodyPr/>
        <a:lstStyle/>
        <a:p>
          <a:endParaRPr lang="sv-SE"/>
        </a:p>
      </dgm:t>
    </dgm:pt>
    <dgm:pt modelId="{BA6A293F-F94D-4C97-83C1-27A5B2429968}" type="pres">
      <dgm:prSet presAssocID="{01A3260F-85E0-4BCE-9F89-9F1B9DE58F00}" presName="hierRoot2" presStyleCnt="0">
        <dgm:presLayoutVars>
          <dgm:hierBranch val="init"/>
        </dgm:presLayoutVars>
      </dgm:prSet>
      <dgm:spPr/>
    </dgm:pt>
    <dgm:pt modelId="{66F14756-F212-4437-B22A-DC6A9579AB64}" type="pres">
      <dgm:prSet presAssocID="{01A3260F-85E0-4BCE-9F89-9F1B9DE58F00}" presName="rootComposite" presStyleCnt="0"/>
      <dgm:spPr/>
    </dgm:pt>
    <dgm:pt modelId="{BD0168F0-239D-4EA3-9BC9-8E5B321CCBB2}" type="pres">
      <dgm:prSet presAssocID="{01A3260F-85E0-4BCE-9F89-9F1B9DE58F00}" presName="rootText" presStyleLbl="node3" presStyleIdx="1" presStyleCnt="4" custScaleX="182836" custLinFactNeighborY="-7680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BC5CF79-3FC4-41B8-98A1-99A8E2AF63CC}" type="pres">
      <dgm:prSet presAssocID="{01A3260F-85E0-4BCE-9F89-9F1B9DE58F00}" presName="rootConnector" presStyleLbl="node3" presStyleIdx="1" presStyleCnt="4"/>
      <dgm:spPr/>
      <dgm:t>
        <a:bodyPr/>
        <a:lstStyle/>
        <a:p>
          <a:endParaRPr lang="sv-SE"/>
        </a:p>
      </dgm:t>
    </dgm:pt>
    <dgm:pt modelId="{EEB2E89D-199F-434B-A553-D3CFE695095C}" type="pres">
      <dgm:prSet presAssocID="{01A3260F-85E0-4BCE-9F89-9F1B9DE58F00}" presName="hierChild4" presStyleCnt="0"/>
      <dgm:spPr/>
    </dgm:pt>
    <dgm:pt modelId="{4E27415A-A39E-41C5-8D26-719DADA1C0D6}" type="pres">
      <dgm:prSet presAssocID="{01A3260F-85E0-4BCE-9F89-9F1B9DE58F00}" presName="hierChild5" presStyleCnt="0"/>
      <dgm:spPr/>
    </dgm:pt>
    <dgm:pt modelId="{680AABCA-276A-4A17-BC97-0FFEEC6F7095}" type="pres">
      <dgm:prSet presAssocID="{698F3FE0-CDDA-42FE-8836-8D3051DB3A66}" presName="Name37" presStyleLbl="parChTrans1D3" presStyleIdx="2" presStyleCnt="4" custSzX="107335"/>
      <dgm:spPr/>
      <dgm:t>
        <a:bodyPr/>
        <a:lstStyle/>
        <a:p>
          <a:endParaRPr lang="sv-SE"/>
        </a:p>
      </dgm:t>
    </dgm:pt>
    <dgm:pt modelId="{87EA4627-F302-49AD-B09E-469507F8A7F7}" type="pres">
      <dgm:prSet presAssocID="{1D91CD12-8A61-4807-9A42-12A3BCF590E5}" presName="hierRoot2" presStyleCnt="0">
        <dgm:presLayoutVars>
          <dgm:hierBranch val="init"/>
        </dgm:presLayoutVars>
      </dgm:prSet>
      <dgm:spPr/>
    </dgm:pt>
    <dgm:pt modelId="{36905808-C600-4084-AF25-37D402874DF5}" type="pres">
      <dgm:prSet presAssocID="{1D91CD12-8A61-4807-9A42-12A3BCF590E5}" presName="rootComposite" presStyleCnt="0"/>
      <dgm:spPr/>
    </dgm:pt>
    <dgm:pt modelId="{921F253A-D7AC-4E1F-94C4-03DCB0F2F481}" type="pres">
      <dgm:prSet presAssocID="{1D91CD12-8A61-4807-9A42-12A3BCF590E5}" presName="rootText" presStyleLbl="node3" presStyleIdx="2" presStyleCnt="4" custScaleX="182836" custLinFactNeighborY="-7680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02BD839-1587-466B-8283-86E4DBD2C4E2}" type="pres">
      <dgm:prSet presAssocID="{1D91CD12-8A61-4807-9A42-12A3BCF590E5}" presName="rootConnector" presStyleLbl="node3" presStyleIdx="2" presStyleCnt="4"/>
      <dgm:spPr/>
      <dgm:t>
        <a:bodyPr/>
        <a:lstStyle/>
        <a:p>
          <a:endParaRPr lang="sv-SE"/>
        </a:p>
      </dgm:t>
    </dgm:pt>
    <dgm:pt modelId="{A80169EC-2DCD-4FAC-B748-29D8BBBFDC01}" type="pres">
      <dgm:prSet presAssocID="{1D91CD12-8A61-4807-9A42-12A3BCF590E5}" presName="hierChild4" presStyleCnt="0"/>
      <dgm:spPr/>
    </dgm:pt>
    <dgm:pt modelId="{8E66F7FD-39A4-4C93-9C65-17DD8AB00EE4}" type="pres">
      <dgm:prSet presAssocID="{1D91CD12-8A61-4807-9A42-12A3BCF590E5}" presName="hierChild5" presStyleCnt="0"/>
      <dgm:spPr/>
    </dgm:pt>
    <dgm:pt modelId="{790801B4-F2EA-491D-921C-40DD7122AEA4}" type="pres">
      <dgm:prSet presAssocID="{B529100E-5341-477B-851A-7CB181EC9FE1}" presName="Name37" presStyleLbl="parChTrans1D3" presStyleIdx="3" presStyleCnt="4" custSzX="107335"/>
      <dgm:spPr/>
      <dgm:t>
        <a:bodyPr/>
        <a:lstStyle/>
        <a:p>
          <a:endParaRPr lang="sv-SE"/>
        </a:p>
      </dgm:t>
    </dgm:pt>
    <dgm:pt modelId="{6818781A-9EE3-44A0-9AE4-95F3D413D648}" type="pres">
      <dgm:prSet presAssocID="{BDEC9875-0083-449B-9785-46266868F86B}" presName="hierRoot2" presStyleCnt="0">
        <dgm:presLayoutVars>
          <dgm:hierBranch val="init"/>
        </dgm:presLayoutVars>
      </dgm:prSet>
      <dgm:spPr/>
    </dgm:pt>
    <dgm:pt modelId="{9C2B35D5-C74F-4D79-AC99-8838FD6EF61D}" type="pres">
      <dgm:prSet presAssocID="{BDEC9875-0083-449B-9785-46266868F86B}" presName="rootComposite" presStyleCnt="0"/>
      <dgm:spPr/>
    </dgm:pt>
    <dgm:pt modelId="{65651539-34C9-4CED-BF77-C86E2CA47614}" type="pres">
      <dgm:prSet presAssocID="{BDEC9875-0083-449B-9785-46266868F86B}" presName="rootText" presStyleLbl="node3" presStyleIdx="3" presStyleCnt="4" custScaleX="182836" custLinFactNeighborY="-7680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D581B96-8DCE-4C86-A4E6-F38A4387B714}" type="pres">
      <dgm:prSet presAssocID="{BDEC9875-0083-449B-9785-46266868F86B}" presName="rootConnector" presStyleLbl="node3" presStyleIdx="3" presStyleCnt="4"/>
      <dgm:spPr/>
      <dgm:t>
        <a:bodyPr/>
        <a:lstStyle/>
        <a:p>
          <a:endParaRPr lang="sv-SE"/>
        </a:p>
      </dgm:t>
    </dgm:pt>
    <dgm:pt modelId="{C9696235-39C7-4184-9F2C-B8FCD8E438A7}" type="pres">
      <dgm:prSet presAssocID="{BDEC9875-0083-449B-9785-46266868F86B}" presName="hierChild4" presStyleCnt="0"/>
      <dgm:spPr/>
    </dgm:pt>
    <dgm:pt modelId="{54BC0968-8809-4603-B848-B21385946FE2}" type="pres">
      <dgm:prSet presAssocID="{BDEC9875-0083-449B-9785-46266868F86B}" presName="hierChild5" presStyleCnt="0"/>
      <dgm:spPr/>
    </dgm:pt>
    <dgm:pt modelId="{D5496856-9E1C-4B33-A92D-F314227B657E}" type="pres">
      <dgm:prSet presAssocID="{7E3F6EA7-4B0E-407B-9D53-A749A6BFED20}" presName="hierChild5" presStyleCnt="0"/>
      <dgm:spPr/>
    </dgm:pt>
    <dgm:pt modelId="{9D43C7A3-BFF6-4E9B-BC59-6D0F6F74F72C}" type="pres">
      <dgm:prSet presAssocID="{A406BB4D-D7C6-4686-9486-4611B1C25EB2}" presName="hierChild3" presStyleCnt="0"/>
      <dgm:spPr/>
    </dgm:pt>
    <dgm:pt modelId="{EB374149-CEFC-4F2C-AE4D-C59592165D9E}" type="pres">
      <dgm:prSet presAssocID="{E2CD8F15-0E92-409A-90BE-6286930DC787}" presName="Name111" presStyleLbl="parChTrans1D2" presStyleIdx="2" presStyleCnt="3" custSzX="1440440"/>
      <dgm:spPr/>
      <dgm:t>
        <a:bodyPr/>
        <a:lstStyle/>
        <a:p>
          <a:endParaRPr lang="sv-SE"/>
        </a:p>
      </dgm:t>
    </dgm:pt>
    <dgm:pt modelId="{BDD14BEC-87C4-4506-BA9A-CE07EFDFCB52}" type="pres">
      <dgm:prSet presAssocID="{EBD836EF-7E57-47D0-B479-B0D4017F4936}" presName="hierRoot3" presStyleCnt="0">
        <dgm:presLayoutVars>
          <dgm:hierBranch val="init"/>
        </dgm:presLayoutVars>
      </dgm:prSet>
      <dgm:spPr/>
    </dgm:pt>
    <dgm:pt modelId="{8F63CE4A-8962-41FC-9F25-6C6A1757D7D0}" type="pres">
      <dgm:prSet presAssocID="{EBD836EF-7E57-47D0-B479-B0D4017F4936}" presName="rootComposite3" presStyleCnt="0"/>
      <dgm:spPr/>
    </dgm:pt>
    <dgm:pt modelId="{6CDEA90E-5DC1-42F3-A4E2-D3F789D8422A}" type="pres">
      <dgm:prSet presAssocID="{EBD836EF-7E57-47D0-B479-B0D4017F4936}" presName="rootText3" presStyleLbl="asst1" presStyleIdx="0" presStyleCnt="1" custScaleX="182836" custLinFactX="-39286" custLinFactNeighborX="-100000" custLinFactNeighborY="-60566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F511A90-7B28-428F-BA0E-CBB32A8FBA3A}" type="pres">
      <dgm:prSet presAssocID="{EBD836EF-7E57-47D0-B479-B0D4017F4936}" presName="rootConnector3" presStyleLbl="asst1" presStyleIdx="0" presStyleCnt="1"/>
      <dgm:spPr/>
      <dgm:t>
        <a:bodyPr/>
        <a:lstStyle/>
        <a:p>
          <a:endParaRPr lang="sv-SE"/>
        </a:p>
      </dgm:t>
    </dgm:pt>
    <dgm:pt modelId="{B3BC1E3F-63BD-4746-AF10-80BA793B6C3B}" type="pres">
      <dgm:prSet presAssocID="{EBD836EF-7E57-47D0-B479-B0D4017F4936}" presName="hierChild6" presStyleCnt="0"/>
      <dgm:spPr/>
    </dgm:pt>
    <dgm:pt modelId="{36278E9A-93CA-42E9-B8EB-F6114AF80F23}" type="pres">
      <dgm:prSet presAssocID="{EBD836EF-7E57-47D0-B479-B0D4017F4936}" presName="hierChild7" presStyleCnt="0"/>
      <dgm:spPr/>
    </dgm:pt>
  </dgm:ptLst>
  <dgm:cxnLst>
    <dgm:cxn modelId="{F73E3222-6E7D-4DD2-B2FB-FE0D1EECC147}" srcId="{A406BB4D-D7C6-4686-9486-4611B1C25EB2}" destId="{EBD836EF-7E57-47D0-B479-B0D4017F4936}" srcOrd="0" destOrd="0" parTransId="{E2CD8F15-0E92-409A-90BE-6286930DC787}" sibTransId="{F8AA1309-4A7C-4DC5-8F03-9DD6989D4AE8}"/>
    <dgm:cxn modelId="{60E582B9-79B8-4715-AFE0-1795CABD1B94}" type="presOf" srcId="{01A3260F-85E0-4BCE-9F89-9F1B9DE58F00}" destId="{3BC5CF79-3FC4-41B8-98A1-99A8E2AF63CC}" srcOrd="1" destOrd="0" presId="urn:microsoft.com/office/officeart/2005/8/layout/orgChart1"/>
    <dgm:cxn modelId="{F7C65091-B940-482C-8C31-B653ACBE60F5}" type="presOf" srcId="{7E3F6EA7-4B0E-407B-9D53-A749A6BFED20}" destId="{546AEB22-4E10-430F-9FC2-A6A8873B9D5B}" srcOrd="0" destOrd="0" presId="urn:microsoft.com/office/officeart/2005/8/layout/orgChart1"/>
    <dgm:cxn modelId="{70FF985C-9308-40FB-90E0-8017C9541809}" type="presOf" srcId="{EBD836EF-7E57-47D0-B479-B0D4017F4936}" destId="{6CDEA90E-5DC1-42F3-A4E2-D3F789D8422A}" srcOrd="0" destOrd="0" presId="urn:microsoft.com/office/officeart/2005/8/layout/orgChart1"/>
    <dgm:cxn modelId="{3FEAAC35-6FF8-46E4-BC15-7DB628530C3D}" type="presOf" srcId="{E23FC48E-E260-4C3F-993C-A3DB4CEF9BFF}" destId="{8425EB8B-C577-4B01-965B-5FCF84218D6D}" srcOrd="0" destOrd="0" presId="urn:microsoft.com/office/officeart/2005/8/layout/orgChart1"/>
    <dgm:cxn modelId="{65D71754-D002-4807-8162-E102AB22E307}" srcId="{7E3F6EA7-4B0E-407B-9D53-A749A6BFED20}" destId="{01A3260F-85E0-4BCE-9F89-9F1B9DE58F00}" srcOrd="0" destOrd="0" parTransId="{E23FC48E-E260-4C3F-993C-A3DB4CEF9BFF}" sibTransId="{546B00FA-0989-4ED0-84B3-80AC4CE15E67}"/>
    <dgm:cxn modelId="{0D1E6732-4971-4305-AE95-63906E129E10}" type="presOf" srcId="{E2CD8F15-0E92-409A-90BE-6286930DC787}" destId="{EB374149-CEFC-4F2C-AE4D-C59592165D9E}" srcOrd="0" destOrd="0" presId="urn:microsoft.com/office/officeart/2005/8/layout/orgChart1"/>
    <dgm:cxn modelId="{82FCEF65-D65B-42CF-9924-C917205FA7C8}" srcId="{A406BB4D-D7C6-4686-9486-4611B1C25EB2}" destId="{7E3F6EA7-4B0E-407B-9D53-A749A6BFED20}" srcOrd="2" destOrd="0" parTransId="{CA69830C-0E6C-4616-A490-51F9C3B1D173}" sibTransId="{3B921CA9-B394-4846-B9DF-6F41FCCC1EB0}"/>
    <dgm:cxn modelId="{7140BF9A-8F85-4966-B868-800DB49CCE3A}" type="presOf" srcId="{698F3FE0-CDDA-42FE-8836-8D3051DB3A66}" destId="{680AABCA-276A-4A17-BC97-0FFEEC6F7095}" srcOrd="0" destOrd="0" presId="urn:microsoft.com/office/officeart/2005/8/layout/orgChart1"/>
    <dgm:cxn modelId="{69CA525E-9195-4D8F-9AEF-0072E1439443}" type="presOf" srcId="{37CD6BF3-A110-4DE6-834C-B29D3E3C10AA}" destId="{5525B90C-063D-4680-9E9D-14B57CDA8910}" srcOrd="0" destOrd="0" presId="urn:microsoft.com/office/officeart/2005/8/layout/orgChart1"/>
    <dgm:cxn modelId="{8A591A47-3D5A-41AA-9ABF-C73776605C03}" type="presOf" srcId="{512E53F7-39A7-49ED-9582-6B8AB4C6EDC4}" destId="{A2CE510E-C732-4229-986D-7D506BDD597A}" srcOrd="0" destOrd="0" presId="urn:microsoft.com/office/officeart/2005/8/layout/orgChart1"/>
    <dgm:cxn modelId="{160C0D6A-8B68-466E-B6D2-54FEFF836987}" type="presOf" srcId="{512E53F7-39A7-49ED-9582-6B8AB4C6EDC4}" destId="{2570BD5E-DB51-4993-BE50-0274CE312B3A}" srcOrd="1" destOrd="0" presId="urn:microsoft.com/office/officeart/2005/8/layout/orgChart1"/>
    <dgm:cxn modelId="{D2B243A7-0FD1-4BDB-8880-222F86862CE5}" type="presOf" srcId="{0F6AEFEA-BFA3-4F0C-8B0E-28A088AB5041}" destId="{AAF1F9D5-1FA5-4F04-BF32-5E818E0C5163}" srcOrd="0" destOrd="0" presId="urn:microsoft.com/office/officeart/2005/8/layout/orgChart1"/>
    <dgm:cxn modelId="{CDB79536-1AFD-4BFE-BF27-7C9CE40E6EBA}" type="presOf" srcId="{1D91CD12-8A61-4807-9A42-12A3BCF590E5}" destId="{921F253A-D7AC-4E1F-94C4-03DCB0F2F481}" srcOrd="0" destOrd="0" presId="urn:microsoft.com/office/officeart/2005/8/layout/orgChart1"/>
    <dgm:cxn modelId="{11BE4533-6322-4459-AF88-ED4F82744032}" type="presOf" srcId="{BDEC9875-0083-449B-9785-46266868F86B}" destId="{FD581B96-8DCE-4C86-A4E6-F38A4387B714}" srcOrd="1" destOrd="0" presId="urn:microsoft.com/office/officeart/2005/8/layout/orgChart1"/>
    <dgm:cxn modelId="{0A04A1B4-08AF-4ED6-A0E7-BBAFF5BDFCB1}" type="presOf" srcId="{1D91CD12-8A61-4807-9A42-12A3BCF590E5}" destId="{902BD839-1587-466B-8283-86E4DBD2C4E2}" srcOrd="1" destOrd="0" presId="urn:microsoft.com/office/officeart/2005/8/layout/orgChart1"/>
    <dgm:cxn modelId="{E47F2629-FE73-460A-BB4C-4E0CC75BB7EF}" type="presOf" srcId="{B529100E-5341-477B-851A-7CB181EC9FE1}" destId="{790801B4-F2EA-491D-921C-40DD7122AEA4}" srcOrd="0" destOrd="0" presId="urn:microsoft.com/office/officeart/2005/8/layout/orgChart1"/>
    <dgm:cxn modelId="{08A88392-4A2B-4297-9B1F-599FDD16DC75}" type="presOf" srcId="{EBD836EF-7E57-47D0-B479-B0D4017F4936}" destId="{EF511A90-7B28-428F-BA0E-CBB32A8FBA3A}" srcOrd="1" destOrd="0" presId="urn:microsoft.com/office/officeart/2005/8/layout/orgChart1"/>
    <dgm:cxn modelId="{F140A4C3-AEC9-4C31-9B55-6851C80AB245}" srcId="{C6619B32-78EC-4BD2-9408-F08B5FA74BC4}" destId="{A406BB4D-D7C6-4686-9486-4611B1C25EB2}" srcOrd="0" destOrd="0" parTransId="{C49528FE-517C-4F22-9662-5616D61B0FC4}" sibTransId="{218043D1-91A5-4A96-9103-AA766477E8A9}"/>
    <dgm:cxn modelId="{5BF85D0E-60C5-46E6-B95A-32E654E054AF}" type="presOf" srcId="{0F6AEFEA-BFA3-4F0C-8B0E-28A088AB5041}" destId="{3C8B364C-30C9-4D69-B466-15C81FC5F5B3}" srcOrd="1" destOrd="0" presId="urn:microsoft.com/office/officeart/2005/8/layout/orgChart1"/>
    <dgm:cxn modelId="{F975864D-E692-4097-8CC3-E1B129948841}" type="presOf" srcId="{A406BB4D-D7C6-4686-9486-4611B1C25EB2}" destId="{EFC00799-CBDF-44D1-952F-1ED152FEFB2E}" srcOrd="0" destOrd="0" presId="urn:microsoft.com/office/officeart/2005/8/layout/orgChart1"/>
    <dgm:cxn modelId="{CFE0B253-A2A0-4A8C-9422-2730DD697E8D}" srcId="{7E3F6EA7-4B0E-407B-9D53-A749A6BFED20}" destId="{1D91CD12-8A61-4807-9A42-12A3BCF590E5}" srcOrd="1" destOrd="0" parTransId="{698F3FE0-CDDA-42FE-8836-8D3051DB3A66}" sibTransId="{50D1E1F8-309B-4EAB-BF54-E21619E762A3}"/>
    <dgm:cxn modelId="{DEC77092-5399-4AE4-A023-EA8853C482E3}" srcId="{7E3F6EA7-4B0E-407B-9D53-A749A6BFED20}" destId="{BDEC9875-0083-449B-9785-46266868F86B}" srcOrd="2" destOrd="0" parTransId="{B529100E-5341-477B-851A-7CB181EC9FE1}" sibTransId="{3A498D78-3E46-482F-B859-C5D3E0F8A7A6}"/>
    <dgm:cxn modelId="{68399902-8457-45A1-B746-09D5BBCBEE11}" srcId="{0F6AEFEA-BFA3-4F0C-8B0E-28A088AB5041}" destId="{512E53F7-39A7-49ED-9582-6B8AB4C6EDC4}" srcOrd="0" destOrd="0" parTransId="{37CD6BF3-A110-4DE6-834C-B29D3E3C10AA}" sibTransId="{E281C910-1F82-4B2A-917F-F8532582BF78}"/>
    <dgm:cxn modelId="{67ECAC19-1656-41DD-8ED9-D5E61596201C}" type="presOf" srcId="{7E3F6EA7-4B0E-407B-9D53-A749A6BFED20}" destId="{9F6291CB-9C80-4870-9554-122AC7EFBC4D}" srcOrd="1" destOrd="0" presId="urn:microsoft.com/office/officeart/2005/8/layout/orgChart1"/>
    <dgm:cxn modelId="{CCF00E9B-1790-43AA-8313-65A6C1964D50}" srcId="{A406BB4D-D7C6-4686-9486-4611B1C25EB2}" destId="{0F6AEFEA-BFA3-4F0C-8B0E-28A088AB5041}" srcOrd="1" destOrd="0" parTransId="{3E4BBA5B-7862-4DB1-9151-BC072DF5F63B}" sibTransId="{B5A265C1-6EEF-43C7-8DDA-04BC2FC03350}"/>
    <dgm:cxn modelId="{47F66C20-5E40-4C08-B226-5B8E99420CB5}" type="presOf" srcId="{01A3260F-85E0-4BCE-9F89-9F1B9DE58F00}" destId="{BD0168F0-239D-4EA3-9BC9-8E5B321CCBB2}" srcOrd="0" destOrd="0" presId="urn:microsoft.com/office/officeart/2005/8/layout/orgChart1"/>
    <dgm:cxn modelId="{D9B01AE3-AB66-4579-9F7F-A28EB66B128A}" type="presOf" srcId="{3E4BBA5B-7862-4DB1-9151-BC072DF5F63B}" destId="{85E1CC34-81E5-41A1-9F00-B99428597718}" srcOrd="0" destOrd="0" presId="urn:microsoft.com/office/officeart/2005/8/layout/orgChart1"/>
    <dgm:cxn modelId="{131CC59B-A4EB-4A84-989C-4816DAEE3F04}" type="presOf" srcId="{C6619B32-78EC-4BD2-9408-F08B5FA74BC4}" destId="{8BA50925-633A-41AE-A0CF-093EED160070}" srcOrd="0" destOrd="0" presId="urn:microsoft.com/office/officeart/2005/8/layout/orgChart1"/>
    <dgm:cxn modelId="{5FB6B52F-F89C-46F9-8FEC-D2616313BAD1}" type="presOf" srcId="{A406BB4D-D7C6-4686-9486-4611B1C25EB2}" destId="{58AA90C6-745D-4E1A-9F41-605F5E7B945B}" srcOrd="1" destOrd="0" presId="urn:microsoft.com/office/officeart/2005/8/layout/orgChart1"/>
    <dgm:cxn modelId="{AA9C77CF-3D24-4D7A-8C16-C42D2A581913}" type="presOf" srcId="{BDEC9875-0083-449B-9785-46266868F86B}" destId="{65651539-34C9-4CED-BF77-C86E2CA47614}" srcOrd="0" destOrd="0" presId="urn:microsoft.com/office/officeart/2005/8/layout/orgChart1"/>
    <dgm:cxn modelId="{2BBBF46F-9092-4855-B8C9-667A14E46923}" type="presOf" srcId="{CA69830C-0E6C-4616-A490-51F9C3B1D173}" destId="{8A68DCF6-FA92-4314-BFA5-C7BDBC3014E2}" srcOrd="0" destOrd="0" presId="urn:microsoft.com/office/officeart/2005/8/layout/orgChart1"/>
    <dgm:cxn modelId="{2873B13F-1456-4E8E-8EDC-C3A1BC1EB250}" type="presParOf" srcId="{8BA50925-633A-41AE-A0CF-093EED160070}" destId="{3F9C2627-A6BA-46A3-AC12-A3B8526B16D3}" srcOrd="0" destOrd="0" presId="urn:microsoft.com/office/officeart/2005/8/layout/orgChart1"/>
    <dgm:cxn modelId="{A5340A54-8828-4F47-B07D-5140C1435731}" type="presParOf" srcId="{3F9C2627-A6BA-46A3-AC12-A3B8526B16D3}" destId="{85E0B761-F2A1-4076-BB6C-EB361CDE8EE4}" srcOrd="0" destOrd="0" presId="urn:microsoft.com/office/officeart/2005/8/layout/orgChart1"/>
    <dgm:cxn modelId="{DE6264B7-62DD-4843-B85D-DBCC1C482E22}" type="presParOf" srcId="{85E0B761-F2A1-4076-BB6C-EB361CDE8EE4}" destId="{EFC00799-CBDF-44D1-952F-1ED152FEFB2E}" srcOrd="0" destOrd="0" presId="urn:microsoft.com/office/officeart/2005/8/layout/orgChart1"/>
    <dgm:cxn modelId="{0DD12EA0-27F2-4A1B-BB2A-1AEBC87DBFBE}" type="presParOf" srcId="{85E0B761-F2A1-4076-BB6C-EB361CDE8EE4}" destId="{58AA90C6-745D-4E1A-9F41-605F5E7B945B}" srcOrd="1" destOrd="0" presId="urn:microsoft.com/office/officeart/2005/8/layout/orgChart1"/>
    <dgm:cxn modelId="{261A28EE-BA9E-484E-A857-B8EEC29BE059}" type="presParOf" srcId="{3F9C2627-A6BA-46A3-AC12-A3B8526B16D3}" destId="{F980EAF9-9CFF-4309-BEB8-7990ACCC2207}" srcOrd="1" destOrd="0" presId="urn:microsoft.com/office/officeart/2005/8/layout/orgChart1"/>
    <dgm:cxn modelId="{2F8A91F1-2DCA-4CDF-B5AF-3C00BBF6D263}" type="presParOf" srcId="{F980EAF9-9CFF-4309-BEB8-7990ACCC2207}" destId="{85E1CC34-81E5-41A1-9F00-B99428597718}" srcOrd="0" destOrd="0" presId="urn:microsoft.com/office/officeart/2005/8/layout/orgChart1"/>
    <dgm:cxn modelId="{5F798478-9835-431A-B6B0-BB21190881E3}" type="presParOf" srcId="{F980EAF9-9CFF-4309-BEB8-7990ACCC2207}" destId="{14C851A5-ECAF-4A57-9DB1-9E0EDA7D5D22}" srcOrd="1" destOrd="0" presId="urn:microsoft.com/office/officeart/2005/8/layout/orgChart1"/>
    <dgm:cxn modelId="{5EED03C2-CDAD-4397-ABA5-C1F4B119D600}" type="presParOf" srcId="{14C851A5-ECAF-4A57-9DB1-9E0EDA7D5D22}" destId="{90FD177A-9871-4EBE-A7A6-FC9EBD585A6F}" srcOrd="0" destOrd="0" presId="urn:microsoft.com/office/officeart/2005/8/layout/orgChart1"/>
    <dgm:cxn modelId="{5B32CBCF-C2BD-4FD6-9169-D8D3898132EC}" type="presParOf" srcId="{90FD177A-9871-4EBE-A7A6-FC9EBD585A6F}" destId="{AAF1F9D5-1FA5-4F04-BF32-5E818E0C5163}" srcOrd="0" destOrd="0" presId="urn:microsoft.com/office/officeart/2005/8/layout/orgChart1"/>
    <dgm:cxn modelId="{39B0A8C2-1AD3-424D-8897-51BBA40DB4BE}" type="presParOf" srcId="{90FD177A-9871-4EBE-A7A6-FC9EBD585A6F}" destId="{3C8B364C-30C9-4D69-B466-15C81FC5F5B3}" srcOrd="1" destOrd="0" presId="urn:microsoft.com/office/officeart/2005/8/layout/orgChart1"/>
    <dgm:cxn modelId="{451455E3-C6E3-48EE-A027-404D09FBC832}" type="presParOf" srcId="{14C851A5-ECAF-4A57-9DB1-9E0EDA7D5D22}" destId="{6EFEDADB-381C-4C9D-A6E4-22F174870718}" srcOrd="1" destOrd="0" presId="urn:microsoft.com/office/officeart/2005/8/layout/orgChart1"/>
    <dgm:cxn modelId="{35427A80-017F-4B6E-A9D9-374ACF898966}" type="presParOf" srcId="{6EFEDADB-381C-4C9D-A6E4-22F174870718}" destId="{5525B90C-063D-4680-9E9D-14B57CDA8910}" srcOrd="0" destOrd="0" presId="urn:microsoft.com/office/officeart/2005/8/layout/orgChart1"/>
    <dgm:cxn modelId="{E00B2456-FC57-4C87-9141-ABB65821C30B}" type="presParOf" srcId="{6EFEDADB-381C-4C9D-A6E4-22F174870718}" destId="{CBC49F8B-4450-4FBE-876A-31E4137F268C}" srcOrd="1" destOrd="0" presId="urn:microsoft.com/office/officeart/2005/8/layout/orgChart1"/>
    <dgm:cxn modelId="{8B97FEC6-57E9-445C-A7B3-238EACC71713}" type="presParOf" srcId="{CBC49F8B-4450-4FBE-876A-31E4137F268C}" destId="{49A8A1B3-55F2-4CF4-A690-F0E4032FCF42}" srcOrd="0" destOrd="0" presId="urn:microsoft.com/office/officeart/2005/8/layout/orgChart1"/>
    <dgm:cxn modelId="{3FEB3785-BF99-4475-AD94-C8D28C37F633}" type="presParOf" srcId="{49A8A1B3-55F2-4CF4-A690-F0E4032FCF42}" destId="{A2CE510E-C732-4229-986D-7D506BDD597A}" srcOrd="0" destOrd="0" presId="urn:microsoft.com/office/officeart/2005/8/layout/orgChart1"/>
    <dgm:cxn modelId="{63562466-0BD6-4911-95C9-662040E38AC4}" type="presParOf" srcId="{49A8A1B3-55F2-4CF4-A690-F0E4032FCF42}" destId="{2570BD5E-DB51-4993-BE50-0274CE312B3A}" srcOrd="1" destOrd="0" presId="urn:microsoft.com/office/officeart/2005/8/layout/orgChart1"/>
    <dgm:cxn modelId="{7820E95D-42A1-4F52-95B4-551E32E7358E}" type="presParOf" srcId="{CBC49F8B-4450-4FBE-876A-31E4137F268C}" destId="{E8C53DB1-875D-4C36-B198-4767757F75E5}" srcOrd="1" destOrd="0" presId="urn:microsoft.com/office/officeart/2005/8/layout/orgChart1"/>
    <dgm:cxn modelId="{28EBC075-CBDF-4C25-BAB9-FA5E97DF68D4}" type="presParOf" srcId="{CBC49F8B-4450-4FBE-876A-31E4137F268C}" destId="{7343DDF9-85F0-4108-AB90-7BFD81AB26C1}" srcOrd="2" destOrd="0" presId="urn:microsoft.com/office/officeart/2005/8/layout/orgChart1"/>
    <dgm:cxn modelId="{582E87D6-E085-45F0-9DB0-0E0950163812}" type="presParOf" srcId="{14C851A5-ECAF-4A57-9DB1-9E0EDA7D5D22}" destId="{752C5F33-481C-4239-A02E-D3F278610212}" srcOrd="2" destOrd="0" presId="urn:microsoft.com/office/officeart/2005/8/layout/orgChart1"/>
    <dgm:cxn modelId="{AD2EC075-4D89-4728-988A-B8BE0D925577}" type="presParOf" srcId="{F980EAF9-9CFF-4309-BEB8-7990ACCC2207}" destId="{8A68DCF6-FA92-4314-BFA5-C7BDBC3014E2}" srcOrd="2" destOrd="0" presId="urn:microsoft.com/office/officeart/2005/8/layout/orgChart1"/>
    <dgm:cxn modelId="{AC28F56D-1C7C-4989-B849-FEFB43525DE2}" type="presParOf" srcId="{F980EAF9-9CFF-4309-BEB8-7990ACCC2207}" destId="{8E8E1EAF-C510-4343-97D3-2967255963AD}" srcOrd="3" destOrd="0" presId="urn:microsoft.com/office/officeart/2005/8/layout/orgChart1"/>
    <dgm:cxn modelId="{8B77B47A-F25D-4A16-A06C-4B77D14E0A0C}" type="presParOf" srcId="{8E8E1EAF-C510-4343-97D3-2967255963AD}" destId="{9D8A4307-7B89-48FD-AF65-60BF07C5F9C2}" srcOrd="0" destOrd="0" presId="urn:microsoft.com/office/officeart/2005/8/layout/orgChart1"/>
    <dgm:cxn modelId="{743D9070-5FB0-4EC7-98A0-E251F717A0AE}" type="presParOf" srcId="{9D8A4307-7B89-48FD-AF65-60BF07C5F9C2}" destId="{546AEB22-4E10-430F-9FC2-A6A8873B9D5B}" srcOrd="0" destOrd="0" presId="urn:microsoft.com/office/officeart/2005/8/layout/orgChart1"/>
    <dgm:cxn modelId="{5A470617-33E8-47B8-97B5-5EA3DF04F275}" type="presParOf" srcId="{9D8A4307-7B89-48FD-AF65-60BF07C5F9C2}" destId="{9F6291CB-9C80-4870-9554-122AC7EFBC4D}" srcOrd="1" destOrd="0" presId="urn:microsoft.com/office/officeart/2005/8/layout/orgChart1"/>
    <dgm:cxn modelId="{65251D2C-F095-40C7-A7DD-A60A52817DCA}" type="presParOf" srcId="{8E8E1EAF-C510-4343-97D3-2967255963AD}" destId="{1580B685-2B81-4FC1-8C95-455D8E1E5607}" srcOrd="1" destOrd="0" presId="urn:microsoft.com/office/officeart/2005/8/layout/orgChart1"/>
    <dgm:cxn modelId="{A16BA5DB-859C-4839-8EF7-8C2E62C5A6B3}" type="presParOf" srcId="{1580B685-2B81-4FC1-8C95-455D8E1E5607}" destId="{8425EB8B-C577-4B01-965B-5FCF84218D6D}" srcOrd="0" destOrd="0" presId="urn:microsoft.com/office/officeart/2005/8/layout/orgChart1"/>
    <dgm:cxn modelId="{563306E5-3231-4FF3-AC3E-645C4FF7DEB7}" type="presParOf" srcId="{1580B685-2B81-4FC1-8C95-455D8E1E5607}" destId="{BA6A293F-F94D-4C97-83C1-27A5B2429968}" srcOrd="1" destOrd="0" presId="urn:microsoft.com/office/officeart/2005/8/layout/orgChart1"/>
    <dgm:cxn modelId="{35C0D3B7-99B4-4305-AA5B-4ADC599CB215}" type="presParOf" srcId="{BA6A293F-F94D-4C97-83C1-27A5B2429968}" destId="{66F14756-F212-4437-B22A-DC6A9579AB64}" srcOrd="0" destOrd="0" presId="urn:microsoft.com/office/officeart/2005/8/layout/orgChart1"/>
    <dgm:cxn modelId="{0840FE6F-744A-4613-82DF-8296229227B8}" type="presParOf" srcId="{66F14756-F212-4437-B22A-DC6A9579AB64}" destId="{BD0168F0-239D-4EA3-9BC9-8E5B321CCBB2}" srcOrd="0" destOrd="0" presId="urn:microsoft.com/office/officeart/2005/8/layout/orgChart1"/>
    <dgm:cxn modelId="{CAEE278C-1EA1-43DE-B5B3-D8A1DBF29213}" type="presParOf" srcId="{66F14756-F212-4437-B22A-DC6A9579AB64}" destId="{3BC5CF79-3FC4-41B8-98A1-99A8E2AF63CC}" srcOrd="1" destOrd="0" presId="urn:microsoft.com/office/officeart/2005/8/layout/orgChart1"/>
    <dgm:cxn modelId="{76B63264-2997-43F8-93D4-16D17F4B88CD}" type="presParOf" srcId="{BA6A293F-F94D-4C97-83C1-27A5B2429968}" destId="{EEB2E89D-199F-434B-A553-D3CFE695095C}" srcOrd="1" destOrd="0" presId="urn:microsoft.com/office/officeart/2005/8/layout/orgChart1"/>
    <dgm:cxn modelId="{6885E077-4890-4CD6-B8A7-7CAA90FD9070}" type="presParOf" srcId="{BA6A293F-F94D-4C97-83C1-27A5B2429968}" destId="{4E27415A-A39E-41C5-8D26-719DADA1C0D6}" srcOrd="2" destOrd="0" presId="urn:microsoft.com/office/officeart/2005/8/layout/orgChart1"/>
    <dgm:cxn modelId="{190961FE-13AE-42B3-B47D-C2D67EBA669C}" type="presParOf" srcId="{1580B685-2B81-4FC1-8C95-455D8E1E5607}" destId="{680AABCA-276A-4A17-BC97-0FFEEC6F7095}" srcOrd="2" destOrd="0" presId="urn:microsoft.com/office/officeart/2005/8/layout/orgChart1"/>
    <dgm:cxn modelId="{952A52C0-56AE-462C-98E0-8DDFE98B6079}" type="presParOf" srcId="{1580B685-2B81-4FC1-8C95-455D8E1E5607}" destId="{87EA4627-F302-49AD-B09E-469507F8A7F7}" srcOrd="3" destOrd="0" presId="urn:microsoft.com/office/officeart/2005/8/layout/orgChart1"/>
    <dgm:cxn modelId="{CF03F65F-EAC3-4469-9913-FE98858AFEB7}" type="presParOf" srcId="{87EA4627-F302-49AD-B09E-469507F8A7F7}" destId="{36905808-C600-4084-AF25-37D402874DF5}" srcOrd="0" destOrd="0" presId="urn:microsoft.com/office/officeart/2005/8/layout/orgChart1"/>
    <dgm:cxn modelId="{39EE36C4-8A06-44F5-A657-8A5F788C57F4}" type="presParOf" srcId="{36905808-C600-4084-AF25-37D402874DF5}" destId="{921F253A-D7AC-4E1F-94C4-03DCB0F2F481}" srcOrd="0" destOrd="0" presId="urn:microsoft.com/office/officeart/2005/8/layout/orgChart1"/>
    <dgm:cxn modelId="{7A9C52D7-3A11-42BD-828D-33F4FA880C24}" type="presParOf" srcId="{36905808-C600-4084-AF25-37D402874DF5}" destId="{902BD839-1587-466B-8283-86E4DBD2C4E2}" srcOrd="1" destOrd="0" presId="urn:microsoft.com/office/officeart/2005/8/layout/orgChart1"/>
    <dgm:cxn modelId="{AE8C4CC1-70B3-47FA-9B90-6B560F6D2A5A}" type="presParOf" srcId="{87EA4627-F302-49AD-B09E-469507F8A7F7}" destId="{A80169EC-2DCD-4FAC-B748-29D8BBBFDC01}" srcOrd="1" destOrd="0" presId="urn:microsoft.com/office/officeart/2005/8/layout/orgChart1"/>
    <dgm:cxn modelId="{678439CE-09C8-4F6F-96AC-9CEBA6085AA4}" type="presParOf" srcId="{87EA4627-F302-49AD-B09E-469507F8A7F7}" destId="{8E66F7FD-39A4-4C93-9C65-17DD8AB00EE4}" srcOrd="2" destOrd="0" presId="urn:microsoft.com/office/officeart/2005/8/layout/orgChart1"/>
    <dgm:cxn modelId="{CE83EA36-F6E0-4E09-9C78-E84930C633CC}" type="presParOf" srcId="{1580B685-2B81-4FC1-8C95-455D8E1E5607}" destId="{790801B4-F2EA-491D-921C-40DD7122AEA4}" srcOrd="4" destOrd="0" presId="urn:microsoft.com/office/officeart/2005/8/layout/orgChart1"/>
    <dgm:cxn modelId="{E56CD996-708C-473F-8385-7BE01411ADD6}" type="presParOf" srcId="{1580B685-2B81-4FC1-8C95-455D8E1E5607}" destId="{6818781A-9EE3-44A0-9AE4-95F3D413D648}" srcOrd="5" destOrd="0" presId="urn:microsoft.com/office/officeart/2005/8/layout/orgChart1"/>
    <dgm:cxn modelId="{4E0A2B6B-34E3-4B5F-A4A9-B973F83CB1C2}" type="presParOf" srcId="{6818781A-9EE3-44A0-9AE4-95F3D413D648}" destId="{9C2B35D5-C74F-4D79-AC99-8838FD6EF61D}" srcOrd="0" destOrd="0" presId="urn:microsoft.com/office/officeart/2005/8/layout/orgChart1"/>
    <dgm:cxn modelId="{80AA3A5D-D40C-49EF-80C7-2F0DA3689F9F}" type="presParOf" srcId="{9C2B35D5-C74F-4D79-AC99-8838FD6EF61D}" destId="{65651539-34C9-4CED-BF77-C86E2CA47614}" srcOrd="0" destOrd="0" presId="urn:microsoft.com/office/officeart/2005/8/layout/orgChart1"/>
    <dgm:cxn modelId="{FB21D509-0037-4AB3-8BD1-56F9E925206E}" type="presParOf" srcId="{9C2B35D5-C74F-4D79-AC99-8838FD6EF61D}" destId="{FD581B96-8DCE-4C86-A4E6-F38A4387B714}" srcOrd="1" destOrd="0" presId="urn:microsoft.com/office/officeart/2005/8/layout/orgChart1"/>
    <dgm:cxn modelId="{0E98BBD0-97B7-455C-A692-A9C5D50DE764}" type="presParOf" srcId="{6818781A-9EE3-44A0-9AE4-95F3D413D648}" destId="{C9696235-39C7-4184-9F2C-B8FCD8E438A7}" srcOrd="1" destOrd="0" presId="urn:microsoft.com/office/officeart/2005/8/layout/orgChart1"/>
    <dgm:cxn modelId="{7A4112EA-D6BB-4CA9-94BA-6B1EB931237C}" type="presParOf" srcId="{6818781A-9EE3-44A0-9AE4-95F3D413D648}" destId="{54BC0968-8809-4603-B848-B21385946FE2}" srcOrd="2" destOrd="0" presId="urn:microsoft.com/office/officeart/2005/8/layout/orgChart1"/>
    <dgm:cxn modelId="{33A71E0F-D76F-4859-9CDA-E763557C04B0}" type="presParOf" srcId="{8E8E1EAF-C510-4343-97D3-2967255963AD}" destId="{D5496856-9E1C-4B33-A92D-F314227B657E}" srcOrd="2" destOrd="0" presId="urn:microsoft.com/office/officeart/2005/8/layout/orgChart1"/>
    <dgm:cxn modelId="{66D718F6-FB42-418C-A9E5-8BE25F87F7C0}" type="presParOf" srcId="{3F9C2627-A6BA-46A3-AC12-A3B8526B16D3}" destId="{9D43C7A3-BFF6-4E9B-BC59-6D0F6F74F72C}" srcOrd="2" destOrd="0" presId="urn:microsoft.com/office/officeart/2005/8/layout/orgChart1"/>
    <dgm:cxn modelId="{2F86EA0E-6C4D-4595-9CF9-70EAE18C26FD}" type="presParOf" srcId="{9D43C7A3-BFF6-4E9B-BC59-6D0F6F74F72C}" destId="{EB374149-CEFC-4F2C-AE4D-C59592165D9E}" srcOrd="0" destOrd="0" presId="urn:microsoft.com/office/officeart/2005/8/layout/orgChart1"/>
    <dgm:cxn modelId="{2B7C3658-ADC5-42DA-8AF5-28A0F03E3065}" type="presParOf" srcId="{9D43C7A3-BFF6-4E9B-BC59-6D0F6F74F72C}" destId="{BDD14BEC-87C4-4506-BA9A-CE07EFDFCB52}" srcOrd="1" destOrd="0" presId="urn:microsoft.com/office/officeart/2005/8/layout/orgChart1"/>
    <dgm:cxn modelId="{63C74DA9-A654-4E4E-B2EA-E190763FE83F}" type="presParOf" srcId="{BDD14BEC-87C4-4506-BA9A-CE07EFDFCB52}" destId="{8F63CE4A-8962-41FC-9F25-6C6A1757D7D0}" srcOrd="0" destOrd="0" presId="urn:microsoft.com/office/officeart/2005/8/layout/orgChart1"/>
    <dgm:cxn modelId="{C2DDFB99-9EB4-4B5C-88DD-E757B0283A50}" type="presParOf" srcId="{8F63CE4A-8962-41FC-9F25-6C6A1757D7D0}" destId="{6CDEA90E-5DC1-42F3-A4E2-D3F789D8422A}" srcOrd="0" destOrd="0" presId="urn:microsoft.com/office/officeart/2005/8/layout/orgChart1"/>
    <dgm:cxn modelId="{31EC1250-6617-4EB5-AEB4-D40E825739EC}" type="presParOf" srcId="{8F63CE4A-8962-41FC-9F25-6C6A1757D7D0}" destId="{EF511A90-7B28-428F-BA0E-CBB32A8FBA3A}" srcOrd="1" destOrd="0" presId="urn:microsoft.com/office/officeart/2005/8/layout/orgChart1"/>
    <dgm:cxn modelId="{38C7BDFD-AFD9-4E01-BA3E-15E6F16EC1DA}" type="presParOf" srcId="{BDD14BEC-87C4-4506-BA9A-CE07EFDFCB52}" destId="{B3BC1E3F-63BD-4746-AF10-80BA793B6C3B}" srcOrd="1" destOrd="0" presId="urn:microsoft.com/office/officeart/2005/8/layout/orgChart1"/>
    <dgm:cxn modelId="{107F59F7-9CA8-4B9B-9F8D-1458592EB56E}" type="presParOf" srcId="{BDD14BEC-87C4-4506-BA9A-CE07EFDFCB52}" destId="{36278E9A-93CA-42E9-B8EB-F6114AF80F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74149-CEFC-4F2C-AE4D-C59592165D9E}">
      <dsp:nvSpPr>
        <dsp:cNvPr id="0" name=""/>
        <dsp:cNvSpPr/>
      </dsp:nvSpPr>
      <dsp:spPr>
        <a:xfrm>
          <a:off x="2818410" y="618835"/>
          <a:ext cx="1881212" cy="194330"/>
        </a:xfrm>
        <a:custGeom>
          <a:avLst/>
          <a:gdLst/>
          <a:ahLst/>
          <a:cxnLst/>
          <a:rect l="0" t="0" r="0" b="0"/>
          <a:pathLst>
            <a:path>
              <a:moveTo>
                <a:pt x="1881212" y="0"/>
              </a:moveTo>
              <a:lnTo>
                <a:pt x="1881212" y="194330"/>
              </a:lnTo>
              <a:lnTo>
                <a:pt x="0" y="19433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801B4-F2EA-491D-921C-40DD7122AEA4}">
      <dsp:nvSpPr>
        <dsp:cNvPr id="0" name=""/>
        <dsp:cNvSpPr/>
      </dsp:nvSpPr>
      <dsp:spPr>
        <a:xfrm>
          <a:off x="5214482" y="2244378"/>
          <a:ext cx="150924" cy="226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8742"/>
              </a:lnTo>
              <a:lnTo>
                <a:pt x="150924" y="2268742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AABCA-276A-4A17-BC97-0FFEEC6F7095}">
      <dsp:nvSpPr>
        <dsp:cNvPr id="0" name=""/>
        <dsp:cNvSpPr/>
      </dsp:nvSpPr>
      <dsp:spPr>
        <a:xfrm>
          <a:off x="5214482" y="2244378"/>
          <a:ext cx="150924" cy="1390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873"/>
              </a:lnTo>
              <a:lnTo>
                <a:pt x="150924" y="1390873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5EB8B-C577-4B01-965B-5FCF84218D6D}">
      <dsp:nvSpPr>
        <dsp:cNvPr id="0" name=""/>
        <dsp:cNvSpPr/>
      </dsp:nvSpPr>
      <dsp:spPr>
        <a:xfrm>
          <a:off x="5214482" y="2244378"/>
          <a:ext cx="150924" cy="513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03"/>
              </a:lnTo>
              <a:lnTo>
                <a:pt x="150924" y="513003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8DCF6-FA92-4314-BFA5-C7BDBC3014E2}">
      <dsp:nvSpPr>
        <dsp:cNvPr id="0" name=""/>
        <dsp:cNvSpPr/>
      </dsp:nvSpPr>
      <dsp:spPr>
        <a:xfrm>
          <a:off x="4699623" y="618835"/>
          <a:ext cx="1419119" cy="718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23"/>
              </a:lnTo>
              <a:lnTo>
                <a:pt x="1419119" y="588623"/>
              </a:lnTo>
              <a:lnTo>
                <a:pt x="1419119" y="71844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5B90C-063D-4680-9E9D-14B57CDA8910}">
      <dsp:nvSpPr>
        <dsp:cNvPr id="0" name=""/>
        <dsp:cNvSpPr/>
      </dsp:nvSpPr>
      <dsp:spPr>
        <a:xfrm>
          <a:off x="2321951" y="2244378"/>
          <a:ext cx="180623" cy="513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03"/>
              </a:lnTo>
              <a:lnTo>
                <a:pt x="180623" y="513003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1CC34-81E5-41A1-9F00-B99428597718}">
      <dsp:nvSpPr>
        <dsp:cNvPr id="0" name=""/>
        <dsp:cNvSpPr/>
      </dsp:nvSpPr>
      <dsp:spPr>
        <a:xfrm>
          <a:off x="3226211" y="618835"/>
          <a:ext cx="1473411" cy="718449"/>
        </a:xfrm>
        <a:custGeom>
          <a:avLst/>
          <a:gdLst/>
          <a:ahLst/>
          <a:cxnLst/>
          <a:rect l="0" t="0" r="0" b="0"/>
          <a:pathLst>
            <a:path>
              <a:moveTo>
                <a:pt x="1473411" y="0"/>
              </a:moveTo>
              <a:lnTo>
                <a:pt x="1473411" y="588623"/>
              </a:lnTo>
              <a:lnTo>
                <a:pt x="0" y="588623"/>
              </a:lnTo>
              <a:lnTo>
                <a:pt x="0" y="718449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00799-CBDF-44D1-952F-1ED152FEFB2E}">
      <dsp:nvSpPr>
        <dsp:cNvPr id="0" name=""/>
        <dsp:cNvSpPr/>
      </dsp:nvSpPr>
      <dsp:spPr>
        <a:xfrm>
          <a:off x="3569298" y="617"/>
          <a:ext cx="2260650" cy="61821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Beställare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Anette Hermansson</a:t>
          </a:r>
          <a:endParaRPr lang="sv-SE" sz="1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569298" y="617"/>
        <a:ext cx="2260650" cy="618218"/>
      </dsp:txXfrm>
    </dsp:sp>
    <dsp:sp modelId="{AAF1F9D5-1FA5-4F04-BF32-5E818E0C5163}">
      <dsp:nvSpPr>
        <dsp:cNvPr id="0" name=""/>
        <dsp:cNvSpPr/>
      </dsp:nvSpPr>
      <dsp:spPr>
        <a:xfrm>
          <a:off x="2095886" y="1337285"/>
          <a:ext cx="2260650" cy="90709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Teknikprojekt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PL Marie </a:t>
          </a:r>
          <a:r>
            <a:rPr lang="sv-SE" sz="11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Börtin</a:t>
          </a: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Hultström</a:t>
          </a:r>
          <a:endParaRPr lang="sv-SE" sz="12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095886" y="1337285"/>
        <a:ext cx="2260650" cy="907092"/>
      </dsp:txXfrm>
    </dsp:sp>
    <dsp:sp modelId="{A2CE510E-C732-4229-986D-7D506BDD597A}">
      <dsp:nvSpPr>
        <dsp:cNvPr id="0" name=""/>
        <dsp:cNvSpPr/>
      </dsp:nvSpPr>
      <dsp:spPr>
        <a:xfrm>
          <a:off x="2502575" y="2448273"/>
          <a:ext cx="2260650" cy="618218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Projektgrupp</a:t>
          </a:r>
          <a:endParaRPr lang="sv-SE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502575" y="2448273"/>
        <a:ext cx="2260650" cy="618218"/>
      </dsp:txXfrm>
    </dsp:sp>
    <dsp:sp modelId="{546AEB22-4E10-430F-9FC2-A6A8873B9D5B}">
      <dsp:nvSpPr>
        <dsp:cNvPr id="0" name=""/>
        <dsp:cNvSpPr/>
      </dsp:nvSpPr>
      <dsp:spPr>
        <a:xfrm>
          <a:off x="4988417" y="1337285"/>
          <a:ext cx="2260650" cy="907092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Verksamhetsprojekt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PL </a:t>
          </a:r>
          <a:r>
            <a:rPr lang="sv-SE" sz="11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Niina</a:t>
          </a: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sv-SE" sz="11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Jurvelin</a:t>
          </a:r>
          <a:r>
            <a:rPr lang="sv-SE" sz="11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(Henrik Johnsson)</a:t>
          </a:r>
          <a:endParaRPr lang="sv-SE" sz="1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988417" y="1337285"/>
        <a:ext cx="2260650" cy="907092"/>
      </dsp:txXfrm>
    </dsp:sp>
    <dsp:sp modelId="{BD0168F0-239D-4EA3-9BC9-8E5B321CCBB2}">
      <dsp:nvSpPr>
        <dsp:cNvPr id="0" name=""/>
        <dsp:cNvSpPr/>
      </dsp:nvSpPr>
      <dsp:spPr>
        <a:xfrm>
          <a:off x="5365407" y="2448273"/>
          <a:ext cx="2260650" cy="618218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Projektgrupp</a:t>
          </a:r>
          <a:endParaRPr lang="sv-SE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365407" y="2448273"/>
        <a:ext cx="2260650" cy="618218"/>
      </dsp:txXfrm>
    </dsp:sp>
    <dsp:sp modelId="{921F253A-D7AC-4E1F-94C4-03DCB0F2F481}">
      <dsp:nvSpPr>
        <dsp:cNvPr id="0" name=""/>
        <dsp:cNvSpPr/>
      </dsp:nvSpPr>
      <dsp:spPr>
        <a:xfrm>
          <a:off x="5365407" y="3326142"/>
          <a:ext cx="2260650" cy="618218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Referensgrupp</a:t>
          </a:r>
          <a:endParaRPr lang="sv-SE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365407" y="3326142"/>
        <a:ext cx="2260650" cy="618218"/>
      </dsp:txXfrm>
    </dsp:sp>
    <dsp:sp modelId="{65651539-34C9-4CED-BF77-C86E2CA47614}">
      <dsp:nvSpPr>
        <dsp:cNvPr id="0" name=""/>
        <dsp:cNvSpPr/>
      </dsp:nvSpPr>
      <dsp:spPr>
        <a:xfrm>
          <a:off x="5365407" y="4204012"/>
          <a:ext cx="2260650" cy="618218"/>
        </a:xfrm>
        <a:prstGeom prst="rect">
          <a:avLst/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Testgrupp</a:t>
          </a:r>
          <a:endParaRPr lang="sv-SE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365407" y="4204012"/>
        <a:ext cx="2260650" cy="618218"/>
      </dsp:txXfrm>
    </dsp:sp>
    <dsp:sp modelId="{6CDEA90E-5DC1-42F3-A4E2-D3F789D8422A}">
      <dsp:nvSpPr>
        <dsp:cNvPr id="0" name=""/>
        <dsp:cNvSpPr/>
      </dsp:nvSpPr>
      <dsp:spPr>
        <a:xfrm>
          <a:off x="557760" y="504057"/>
          <a:ext cx="2260650" cy="61821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Styrgrupp</a:t>
          </a:r>
          <a:endParaRPr lang="sv-SE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57760" y="504057"/>
        <a:ext cx="2260650" cy="618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2B74AB2-6881-4FE4-BD0D-B09A229D52DD}" type="datetime1">
              <a:rPr lang="sv-SE"/>
              <a:pPr/>
              <a:t>2014-09-19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B7C490B9-21E1-4DC2-98B1-C31F6A258306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B30BE71-8EEC-4302-B489-994DE1931EEA}" type="datetime1">
              <a:rPr lang="sv-SE"/>
              <a:pPr/>
              <a:t>2014-09-19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442EADB-B6CC-42C4-8C6A-9F1341A0324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A0A6E-FEC3-4282-B2DC-064016CE0FAF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9A389-5D5F-4289-872A-DC9F3BD98DB7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BA5E4-A057-4E4D-912E-694E10224D59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9AFD2-9662-400B-BB2B-3C4B5F9BD5DB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-28440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F64E0-7CA0-4AD0-A451-FBACFEB1AA8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898A4-2996-472D-BDFE-6DBA57AE3F2D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21B81-235F-40C6-BB3F-0C897375B9C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19C8B-229C-40F8-8626-375ECB818F97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C5643-C6C8-4E91-8C6B-1ABF3BC6533F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17D9C-8133-4B0B-8EB8-63F94FD0615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DD4FB-DF51-441B-83AF-50FEAED6093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1CA8-A37D-4B03-9D1D-1BB0B1F2D0F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D9B8E-DA8F-4F3A-AE18-B0CE5FED89C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887F9-B3CD-42C1-A8D5-2E269770A72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C42AB-57B8-4812-BE6C-12F730C44ED2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00C43-729D-45BE-85E2-470917E04E41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A58C9-08DE-4350-91B3-2A0C8BF82C38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0345-0136-4F10-ABED-EEBAC8429095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BD6AD-9D04-469C-8B2B-73D2DED6D98C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47442-A9FA-489A-AA07-4307CEAFC6F4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9D85B-D4A7-4F38-87A2-C1E337544960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590A-E893-480C-A73B-5F4A9AD0550E}" type="datetime4">
              <a:rPr lang="sv-SE"/>
              <a:pPr/>
              <a:t>19 september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AB1F012B-5566-4EBF-9B21-8D3C9A154412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7200" y="5940848"/>
            <a:ext cx="1598613" cy="535728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  <a:p>
            <a:pPr lvl="1"/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3467BD1-55E7-4F69-9103-476E05754367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457200" y="5940848"/>
            <a:ext cx="1598613" cy="5357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blogg.goteborg.se/category/gemensamt-kalendarium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B00-8C2B-4338-A33F-770D6BC5E7B2}" type="datetime4">
              <a:rPr lang="sv-SE"/>
              <a:pPr/>
              <a:t>19 september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Projekt Gemensamt kalendarium </a:t>
            </a:r>
            <a:br>
              <a:rPr lang="sv-SE" sz="3200" dirty="0" smtClean="0"/>
            </a:br>
            <a:r>
              <a:rPr lang="sv-SE" sz="3200" dirty="0" smtClean="0"/>
              <a:t>för Göteborgs Stad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Status i projektet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ska projektet uppnå?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400">
              <a:buNone/>
            </a:pPr>
            <a:r>
              <a:rPr lang="sv-SE" b="1" dirty="0" smtClean="0"/>
              <a:t>Effektmål</a:t>
            </a:r>
          </a:p>
          <a:p>
            <a:pPr marL="284400"/>
            <a:r>
              <a:rPr lang="sv-SE" dirty="0" smtClean="0"/>
              <a:t>Stadens aktiviteter som riktar sig till äldre ska finnas samlade i det centrala kalendariet.</a:t>
            </a:r>
          </a:p>
          <a:p>
            <a:pPr marL="284400"/>
            <a:r>
              <a:rPr lang="sv-SE" dirty="0" smtClean="0"/>
              <a:t>Stadens aktiviteter som riktar sig till ungdomar ska finnas samlade i det centrala kalendariet.</a:t>
            </a:r>
          </a:p>
          <a:p>
            <a:pPr marL="284400"/>
            <a:r>
              <a:rPr lang="sv-SE" dirty="0" smtClean="0"/>
              <a:t>Stadens aktiviteter ska vara lätta att hitta via sökfunktionen i centrala kalendariet. </a:t>
            </a:r>
          </a:p>
          <a:p>
            <a:pPr marL="284400"/>
            <a:r>
              <a:rPr lang="sv-SE" dirty="0" smtClean="0"/>
              <a:t>Stadens webbredaktörer ska uppleva inmatningsgränssnittet som ett förenklat arbetssätt jämfört med tidigare. </a:t>
            </a:r>
          </a:p>
          <a:p>
            <a:pPr marL="284400"/>
            <a:r>
              <a:rPr lang="sv-SE" dirty="0" smtClean="0"/>
              <a:t>Inmatningsgränssnittet ska vara intuitivt och generera få supportärenden.</a:t>
            </a:r>
          </a:p>
          <a:p>
            <a:pPr marL="284400"/>
            <a:r>
              <a:rPr lang="sv-SE" dirty="0" smtClean="0"/>
              <a:t>Stadens kalendarieuppgifter ska delas till externa aktörer via öppna </a:t>
            </a:r>
            <a:r>
              <a:rPr lang="sv-SE" dirty="0" err="1" smtClean="0"/>
              <a:t>API:er</a:t>
            </a:r>
            <a:r>
              <a:rPr lang="sv-SE" dirty="0" smtClean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ska projektet uppnå?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Projektmål</a:t>
            </a:r>
          </a:p>
          <a:p>
            <a:r>
              <a:rPr lang="sv-SE" dirty="0" smtClean="0"/>
              <a:t>Mål 1 - Gemensamt inmatningsgränssnitt</a:t>
            </a:r>
          </a:p>
          <a:p>
            <a:r>
              <a:rPr lang="sv-SE" dirty="0" smtClean="0"/>
              <a:t>Mål 2 - Teknisk plattform</a:t>
            </a:r>
          </a:p>
          <a:p>
            <a:r>
              <a:rPr lang="sv-SE" dirty="0" smtClean="0"/>
              <a:t>Mål 3 - Publika tjänster – utmatningsgränssnitt</a:t>
            </a:r>
          </a:p>
          <a:p>
            <a:pPr lvl="1"/>
            <a:r>
              <a:rPr lang="sv-SE" dirty="0" smtClean="0"/>
              <a:t>Publicering av det centrala kalendariet</a:t>
            </a:r>
          </a:p>
          <a:p>
            <a:pPr lvl="1"/>
            <a:r>
              <a:rPr lang="sv-SE" dirty="0" smtClean="0"/>
              <a:t>(Publicering </a:t>
            </a:r>
            <a:r>
              <a:rPr lang="sv-SE" dirty="0" smtClean="0"/>
              <a:t>av lokala </a:t>
            </a:r>
            <a:r>
              <a:rPr lang="sv-SE" dirty="0" smtClean="0"/>
              <a:t>kalendarier)</a:t>
            </a:r>
            <a:endParaRPr lang="sv-SE" dirty="0" smtClean="0"/>
          </a:p>
          <a:p>
            <a:pPr lvl="1"/>
            <a:r>
              <a:rPr lang="sv-SE" dirty="0" smtClean="0"/>
              <a:t>(Särprofilerade kalendarier)</a:t>
            </a:r>
            <a:endParaRPr lang="sv-SE" dirty="0" smtClean="0"/>
          </a:p>
          <a:p>
            <a:pPr lvl="1"/>
            <a:r>
              <a:rPr lang="sv-SE" dirty="0" smtClean="0"/>
              <a:t>Extern tjänst för öppen data </a:t>
            </a:r>
          </a:p>
          <a:p>
            <a:r>
              <a:rPr lang="sv-SE" dirty="0" smtClean="0"/>
              <a:t>Mål 4 – Organisationsmodell och processer </a:t>
            </a:r>
          </a:p>
          <a:p>
            <a:r>
              <a:rPr lang="sv-SE" dirty="0" smtClean="0"/>
              <a:t>Mål 5 – Lansering och utbildning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Inventering av aktiviteter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557338"/>
            <a:ext cx="4034408" cy="4005262"/>
          </a:xfrm>
        </p:spPr>
        <p:txBody>
          <a:bodyPr/>
          <a:lstStyle/>
          <a:p>
            <a:pPr marL="284400"/>
            <a:r>
              <a:rPr lang="sv-SE" dirty="0" smtClean="0"/>
              <a:t>Vi har gjort en inventering av alla kalendarieaktiviteter som publicerats 1 jan – 13 aug 2014.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Detta för att få en uppfattning om vilka verksamheter som kommer att producera flest aktiviteter i det framtida kalendariet.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Vägledning i vilka verksamheter som är viktiga att engagera i projektet.</a:t>
            </a:r>
          </a:p>
          <a:p>
            <a:pPr marL="284400"/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Inventering av aktiviteter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557338"/>
            <a:ext cx="4034408" cy="4005262"/>
          </a:xfrm>
        </p:spPr>
        <p:txBody>
          <a:bodyPr/>
          <a:lstStyle/>
          <a:p>
            <a:pPr marL="284400"/>
            <a:r>
              <a:rPr lang="sv-SE" dirty="0" smtClean="0"/>
              <a:t>Drygt 3 000 aktiviteter ingår.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Aktiviteterna kommer bl.a. från:</a:t>
            </a:r>
          </a:p>
          <a:p>
            <a:pPr marL="1027350" lvl="1"/>
            <a:r>
              <a:rPr lang="sv-SE" sz="1600" dirty="0" smtClean="0"/>
              <a:t>Aktuelltartiklar</a:t>
            </a:r>
          </a:p>
          <a:p>
            <a:pPr marL="1027350" lvl="1"/>
            <a:r>
              <a:rPr lang="sv-SE" sz="1600" dirty="0" err="1" smtClean="0"/>
              <a:t>Facebooksidor</a:t>
            </a:r>
            <a:endParaRPr lang="sv-SE" sz="1600" dirty="0" smtClean="0"/>
          </a:p>
          <a:p>
            <a:pPr marL="1027350" lvl="1"/>
            <a:r>
              <a:rPr lang="sv-SE" sz="1600" dirty="0" smtClean="0"/>
              <a:t>Bibliotekens kalendarium</a:t>
            </a:r>
          </a:p>
          <a:p>
            <a:pPr marL="1027350" lvl="1"/>
            <a:r>
              <a:rPr lang="sv-SE" sz="1600" dirty="0" err="1" smtClean="0"/>
              <a:t>PDF:er</a:t>
            </a:r>
            <a:r>
              <a:rPr lang="sv-SE" sz="1600" dirty="0" smtClean="0"/>
              <a:t> av tryckta program</a:t>
            </a:r>
          </a:p>
          <a:p>
            <a:pPr marL="1027350" lvl="1"/>
            <a:r>
              <a:rPr lang="sv-SE" sz="1600" dirty="0" smtClean="0"/>
              <a:t>Särprofilerade verksamheter</a:t>
            </a:r>
          </a:p>
          <a:p>
            <a:pPr marL="284400"/>
            <a:endParaRPr lang="sv-SE" dirty="0" smtClean="0"/>
          </a:p>
          <a:p>
            <a:pPr marL="284400"/>
            <a:r>
              <a:rPr lang="sv-SE" dirty="0" smtClean="0"/>
              <a:t>Bibliotek/kulturhus, seniorer, lovaktiviteter och </a:t>
            </a:r>
            <a:r>
              <a:rPr lang="sv-SE" dirty="0" err="1" smtClean="0"/>
              <a:t>kultur-förvaltningen</a:t>
            </a:r>
            <a:r>
              <a:rPr lang="sv-SE" dirty="0" smtClean="0"/>
              <a:t> står tillsammans för 81 % av aktiviteterna</a:t>
            </a:r>
          </a:p>
          <a:p>
            <a:pPr marL="284400"/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  <p:pic>
        <p:nvPicPr>
          <p:cNvPr id="5" name="Bildobjekt 4" descr="inventering_aktiviteter_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1032" y="1340768"/>
            <a:ext cx="4307765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763-5739-4701-91C4-1061988141C5}" type="datetime4">
              <a:rPr lang="sv-SE"/>
              <a:pPr/>
              <a:t>19 september 2014</a:t>
            </a:fld>
            <a:endParaRPr lang="sv-SE"/>
          </a:p>
        </p:txBody>
      </p:sp>
      <p:graphicFrame>
        <p:nvGraphicFramePr>
          <p:cNvPr id="5" name="Diagram 4"/>
          <p:cNvGraphicFramePr/>
          <p:nvPr/>
        </p:nvGraphicFramePr>
        <p:xfrm>
          <a:off x="15552" y="764704"/>
          <a:ext cx="9906000" cy="5297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undad rektangulär 5"/>
          <p:cNvSpPr/>
          <p:nvPr/>
        </p:nvSpPr>
        <p:spPr bwMode="auto">
          <a:xfrm>
            <a:off x="7666633" y="2523124"/>
            <a:ext cx="2088232" cy="2664296"/>
          </a:xfrm>
          <a:prstGeom prst="wedgeRoundRectCallout">
            <a:avLst>
              <a:gd name="adj1" fmla="val -65039"/>
              <a:gd name="adj2" fmla="val 20066"/>
              <a:gd name="adj3" fmla="val 16667"/>
            </a:avLst>
          </a:prstGeom>
          <a:solidFill>
            <a:srgbClr val="075D88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b="1" dirty="0" smtClean="0">
                <a:solidFill>
                  <a:schemeClr val="bg1"/>
                </a:solidFill>
              </a:rPr>
              <a:t>Förväntan på gruppen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Komma med synpunkter och råd på projektgruppens arbete på en övergripande och strategisk nivå. Förankra i sina egna organisationer.</a:t>
            </a:r>
          </a:p>
          <a:p>
            <a:endParaRPr lang="sv-SE" sz="1100" dirty="0" smtClean="0">
              <a:solidFill>
                <a:schemeClr val="bg1"/>
              </a:solidFill>
            </a:endParaRPr>
          </a:p>
          <a:p>
            <a:r>
              <a:rPr lang="sv-SE" sz="1100" b="1" dirty="0" smtClean="0">
                <a:solidFill>
                  <a:schemeClr val="bg1"/>
                </a:solidFill>
              </a:rPr>
              <a:t>Lämpliga befattningar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Befattningar med helhetssyn för sin verksamhet/ förvaltning. Till exempel: 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Enhetschefer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Kommunikatörer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Områdeschefer K&amp;F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 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8" name="Rundad rektangulär 7"/>
          <p:cNvSpPr/>
          <p:nvPr/>
        </p:nvSpPr>
        <p:spPr bwMode="auto">
          <a:xfrm>
            <a:off x="7689304" y="2996952"/>
            <a:ext cx="2088232" cy="3267026"/>
          </a:xfrm>
          <a:prstGeom prst="wedgeRoundRectCallout">
            <a:avLst>
              <a:gd name="adj1" fmla="val -65763"/>
              <a:gd name="adj2" fmla="val 20066"/>
              <a:gd name="adj3" fmla="val 16667"/>
            </a:avLst>
          </a:prstGeom>
          <a:solidFill>
            <a:srgbClr val="075D88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b="1" dirty="0" smtClean="0">
                <a:solidFill>
                  <a:schemeClr val="bg1"/>
                </a:solidFill>
              </a:rPr>
              <a:t>Förväntan på gruppen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Bidra med </a:t>
            </a:r>
            <a:r>
              <a:rPr lang="sv-SE" sz="1100" dirty="0" err="1" smtClean="0">
                <a:solidFill>
                  <a:schemeClr val="bg1"/>
                </a:solidFill>
              </a:rPr>
              <a:t>verksamhets-kunskap</a:t>
            </a:r>
            <a:r>
              <a:rPr lang="sv-SE" sz="1100" dirty="0" smtClean="0">
                <a:solidFill>
                  <a:schemeClr val="bg1"/>
                </a:solidFill>
              </a:rPr>
              <a:t> på en hands </a:t>
            </a:r>
            <a:r>
              <a:rPr lang="sv-SE" sz="1100" dirty="0" err="1" smtClean="0">
                <a:solidFill>
                  <a:schemeClr val="bg1"/>
                </a:solidFill>
              </a:rPr>
              <a:t>on-nivå</a:t>
            </a:r>
            <a:r>
              <a:rPr lang="sv-SE" sz="1100" dirty="0" smtClean="0">
                <a:solidFill>
                  <a:schemeClr val="bg1"/>
                </a:solidFill>
              </a:rPr>
              <a:t>. Testa inmatning.</a:t>
            </a:r>
          </a:p>
          <a:p>
            <a:endParaRPr lang="sv-SE" sz="1100" dirty="0" smtClean="0">
              <a:solidFill>
                <a:schemeClr val="bg1"/>
              </a:solidFill>
            </a:endParaRPr>
          </a:p>
          <a:p>
            <a:r>
              <a:rPr lang="sv-SE" sz="1100" b="1" dirty="0" smtClean="0">
                <a:solidFill>
                  <a:schemeClr val="bg1"/>
                </a:solidFill>
              </a:rPr>
              <a:t>Lämpliga befattningar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Befattningar som jobbar med att samordna, samla in, producera eller publicera </a:t>
            </a:r>
            <a:r>
              <a:rPr lang="sv-SE" sz="1100" dirty="0" err="1" smtClean="0">
                <a:solidFill>
                  <a:schemeClr val="bg1"/>
                </a:solidFill>
              </a:rPr>
              <a:t>kalendariumaktiviteter</a:t>
            </a:r>
            <a:r>
              <a:rPr lang="sv-SE" sz="1100" dirty="0" smtClean="0">
                <a:solidFill>
                  <a:schemeClr val="bg1"/>
                </a:solidFill>
              </a:rPr>
              <a:t> idag. Till exempel: 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Föreningskonsulenter SDF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Bibliotekarier med programansvar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Programproducenter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Aktivitetssamordnare, träffpunkter</a:t>
            </a:r>
          </a:p>
          <a:p>
            <a:pPr lvl="0">
              <a:buFont typeface="Arial" pitchFamily="34" charset="0"/>
              <a:buChar char="•"/>
            </a:pPr>
            <a:r>
              <a:rPr lang="sv-SE" sz="1100" dirty="0" smtClean="0">
                <a:solidFill>
                  <a:schemeClr val="bg1"/>
                </a:solidFill>
              </a:rPr>
              <a:t> Förvaltningsredaktörer</a:t>
            </a:r>
            <a:endParaRPr lang="sv-SE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Följ kalendarieprojektet på bloggen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På </a:t>
            </a:r>
            <a:r>
              <a:rPr lang="sv-SE" dirty="0" smtClean="0">
                <a:hlinkClick r:id="rId2"/>
              </a:rPr>
              <a:t>http://webblogg.goteborg.se/category/gemensamt-kalendarium/</a:t>
            </a:r>
            <a:r>
              <a:rPr lang="sv-SE" dirty="0" smtClean="0"/>
              <a:t> kan du följa utvecklingen av kalendariet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64E0-7CA0-4AD0-A451-FBACFEB1AA88}" type="datetime4">
              <a:rPr lang="sv-SE" smtClean="0"/>
              <a:pPr/>
              <a:t>19 september 2014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gbg-sta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603</TotalTime>
  <Words>366</Words>
  <Application>Microsoft Office PowerPoint</Application>
  <PresentationFormat>A4 (210 x 297 mm)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TEIK_mall</vt:lpstr>
      <vt:lpstr>gbg-stad</vt:lpstr>
      <vt:lpstr>Projekt Gemensamt kalendarium  för Göteborgs Stad</vt:lpstr>
      <vt:lpstr>Vad ska projektet uppnå?</vt:lpstr>
      <vt:lpstr>Vad ska projektet uppnå?</vt:lpstr>
      <vt:lpstr>Inventering av aktiviteter</vt:lpstr>
      <vt:lpstr>Inventering av aktiviteter</vt:lpstr>
      <vt:lpstr>Bild 6</vt:lpstr>
      <vt:lpstr>Följ kalendarieprojektet på bloggen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Gemensamt kalendarium  för Göteborgs Stad</dc:title>
  <dc:creator>henjoh0419</dc:creator>
  <cp:lastModifiedBy>henjoh0419</cp:lastModifiedBy>
  <cp:revision>5</cp:revision>
  <cp:lastPrinted>2002-05-29T10:42:04Z</cp:lastPrinted>
  <dcterms:created xsi:type="dcterms:W3CDTF">2014-09-11T06:27:11Z</dcterms:created>
  <dcterms:modified xsi:type="dcterms:W3CDTF">2014-09-19T06:53:03Z</dcterms:modified>
</cp:coreProperties>
</file>