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405" r:id="rId2"/>
    <p:sldId id="404" r:id="rId3"/>
    <p:sldId id="402" r:id="rId4"/>
    <p:sldId id="403" r:id="rId5"/>
    <p:sldId id="386" r:id="rId6"/>
    <p:sldId id="394" r:id="rId7"/>
    <p:sldId id="373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275269"/>
    <a:srgbClr val="326886"/>
    <a:srgbClr val="8CC2F2"/>
    <a:srgbClr val="F7BF3A"/>
    <a:srgbClr val="13958F"/>
    <a:srgbClr val="149472"/>
    <a:srgbClr val="17AB84"/>
    <a:srgbClr val="2B7E96"/>
    <a:srgbClr val="A6B7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44048" autoAdjust="0"/>
  </p:normalViewPr>
  <p:slideViewPr>
    <p:cSldViewPr snapToGrid="0" snapToObjects="1">
      <p:cViewPr varScale="1">
        <p:scale>
          <a:sx n="73" d="100"/>
          <a:sy n="73" d="100"/>
        </p:scale>
        <p:origin x="-1302" y="-102"/>
      </p:cViewPr>
      <p:guideLst>
        <p:guide orient="horz" pos="1128"/>
        <p:guide orient="horz" pos="261"/>
        <p:guide orient="horz" pos="2732"/>
        <p:guide orient="horz" pos="1889"/>
        <p:guide orient="horz" pos="2062"/>
        <p:guide orient="horz" pos="3684"/>
        <p:guide pos="2217"/>
        <p:guide pos="2893"/>
        <p:guide pos="5522"/>
        <p:guide pos="119"/>
        <p:guide pos="807"/>
        <p:guide pos="4047"/>
        <p:guide pos="3128"/>
        <p:guide pos="49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2014-09-19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2014-09-19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Klicka på go: för att öppna presentationen med en film om Göteborg!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(via länk från </a:t>
            </a:r>
            <a:r>
              <a:rPr lang="sv-SE" sz="1200" b="1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YouTube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sv-SE" sz="1200" b="1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Filmen är 2 min och 27 sek.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När filmen är slut, stänger du ner filmen och du är tillbaka på denna sida.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Mata</a:t>
            </a:r>
            <a:r>
              <a:rPr lang="sv-SE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fram nästa bild.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80000" y="180000"/>
            <a:ext cx="8784000" cy="649800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  <a:noFill/>
              </a:defRPr>
            </a:lvl1pPr>
          </a:lstStyle>
          <a:p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"/>
          </p:nvPr>
        </p:nvSpPr>
        <p:spPr>
          <a:xfrm>
            <a:off x="2699999" y="2412000"/>
            <a:ext cx="6370265" cy="36973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sz="5000" b="1">
                <a:solidFill>
                  <a:schemeClr val="bg1"/>
                </a:solidFill>
              </a:defRPr>
            </a:lvl1pPr>
            <a:lvl2pPr marL="0" indent="0">
              <a:spcBef>
                <a:spcPts val="500"/>
              </a:spcBef>
              <a:spcAft>
                <a:spcPts val="1000"/>
              </a:spcAft>
              <a:buNone/>
              <a:defRPr sz="1600" b="1" cap="all">
                <a:solidFill>
                  <a:schemeClr val="bg1"/>
                </a:solidFill>
              </a:defRPr>
            </a:lvl2pPr>
            <a:lvl3pPr marL="0" indent="0">
              <a:spcAft>
                <a:spcPts val="300"/>
              </a:spcAft>
              <a:buNone/>
              <a:defRPr sz="1200" cap="all">
                <a:solidFill>
                  <a:schemeClr val="bg1"/>
                </a:solidFill>
              </a:defRPr>
            </a:lvl3pPr>
            <a:lvl4pPr marL="0" indent="0"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8" name="Bildobjekt 7" descr="gbg_st_cmyk_neg-0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8000" y="2700000"/>
            <a:ext cx="898553" cy="142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4815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32000"/>
            <a:ext cx="8784000" cy="4824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EN </a:t>
            </a:r>
            <a:r>
              <a:rPr lang="en-GB" dirty="0" err="1" smtClean="0">
                <a:solidFill>
                  <a:prstClr val="white"/>
                </a:solidFill>
              </a:rPr>
              <a:t>HÅLLBAR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STAD</a:t>
            </a:r>
            <a:r>
              <a:rPr lang="en-GB" dirty="0" smtClean="0">
                <a:solidFill>
                  <a:prstClr val="white"/>
                </a:solidFill>
              </a:rPr>
              <a:t> – </a:t>
            </a:r>
            <a:r>
              <a:rPr lang="en-GB" dirty="0" err="1" smtClean="0">
                <a:solidFill>
                  <a:prstClr val="white"/>
                </a:solidFill>
              </a:rPr>
              <a:t>ÖPPEN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FÖR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VÄRLDEN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864550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8800" y="1569600"/>
            <a:ext cx="8023238" cy="45259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81192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EN </a:t>
            </a:r>
            <a:r>
              <a:rPr lang="en-GB" dirty="0" err="1" smtClean="0"/>
              <a:t>HÅLLBAR</a:t>
            </a:r>
            <a:r>
              <a:rPr lang="en-GB" dirty="0" smtClean="0"/>
              <a:t> </a:t>
            </a:r>
            <a:r>
              <a:rPr lang="en-GB" dirty="0" err="1" smtClean="0"/>
              <a:t>STAD</a:t>
            </a:r>
            <a:r>
              <a:rPr lang="en-GB" dirty="0" smtClean="0"/>
              <a:t> – </a:t>
            </a:r>
            <a:r>
              <a:rPr lang="en-GB" dirty="0" err="1" smtClean="0"/>
              <a:t>ÖPPEN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VÄRLDEN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&amp; brödtext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4902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189440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hel sida 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5000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88913" y="1368000"/>
            <a:ext cx="8784000" cy="47880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00468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771864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566701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2 rader, bild &amp; brödtext- blå t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8800" y="421200"/>
            <a:ext cx="6738950" cy="10134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lumMod val="40000"/>
                  <a:lumOff val="60000"/>
                  <a:alpha val="55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5383419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573716" y="6248400"/>
            <a:ext cx="223617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B85D8D-8364-4D9E-8519-A97E12EEEDE1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7800" y="6290315"/>
            <a:ext cx="8787384" cy="41757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8800" y="586800"/>
            <a:ext cx="6738950" cy="1013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88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863218" y="6290316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r">
              <a:defRPr sz="800" kern="0" cap="all" spc="100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345727" y="6290316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="1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Logo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397750" y="0"/>
            <a:ext cx="174625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11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4" r:id="rId9"/>
    <p:sldLayoutId id="2147483755" r:id="rId10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5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180000" indent="-180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83327" y="2060792"/>
            <a:ext cx="83941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Fakta- och publiceringsansvar </a:t>
            </a:r>
          </a:p>
          <a:p>
            <a:r>
              <a:rPr lang="sv-SE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</a:t>
            </a:r>
            <a:r>
              <a:rPr lang="sv-SE" sz="4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goteborg.se</a:t>
            </a:r>
            <a:endParaRPr lang="sv-SE" sz="4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686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051" y="594190"/>
            <a:ext cx="8640960" cy="790476"/>
          </a:xfrm>
        </p:spPr>
        <p:txBody>
          <a:bodyPr/>
          <a:lstStyle/>
          <a:p>
            <a:r>
              <a:rPr lang="sv-SE" sz="2400" dirty="0" smtClean="0"/>
              <a:t>Tydligare för alla vem som ansvarar för vad på kategorisidorna på </a:t>
            </a:r>
            <a:r>
              <a:rPr lang="sv-SE" sz="2400" dirty="0" err="1" smtClean="0"/>
              <a:t>goteborg.se</a:t>
            </a:r>
            <a:endParaRPr lang="sv-SE" sz="24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50" y="1583332"/>
            <a:ext cx="8907707" cy="4797350"/>
          </a:xfrm>
        </p:spPr>
        <p:txBody>
          <a:bodyPr/>
          <a:lstStyle/>
          <a:p>
            <a:r>
              <a:rPr lang="sv-SE" dirty="0" smtClean="0"/>
              <a:t>Medarbetare som är inloggade via gbg3000-id se vem som har fakta- respektive publiceringsansvar på kategorisidorna </a:t>
            </a:r>
          </a:p>
          <a:p>
            <a:endParaRPr lang="sv-SE" dirty="0" smtClean="0"/>
          </a:p>
          <a:p>
            <a:r>
              <a:rPr lang="sv-SE" dirty="0" smtClean="0"/>
              <a:t>Medborgarna ser det inte</a:t>
            </a:r>
          </a:p>
          <a:p>
            <a:endParaRPr lang="sv-SE" dirty="0" smtClean="0"/>
          </a:p>
          <a:p>
            <a:r>
              <a:rPr lang="sv-SE" dirty="0" smtClean="0"/>
              <a:t>Syns </a:t>
            </a:r>
            <a:r>
              <a:rPr lang="sv-SE" dirty="0" smtClean="0"/>
              <a:t>sedan</a:t>
            </a:r>
            <a:r>
              <a:rPr lang="sv-SE" dirty="0" smtClean="0"/>
              <a:t> början på september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Syns på kategorisidor</a:t>
            </a:r>
          </a:p>
          <a:p>
            <a:endParaRPr lang="sv-SE" dirty="0" smtClean="0"/>
          </a:p>
          <a:p>
            <a:r>
              <a:rPr lang="sv-SE" dirty="0" smtClean="0"/>
              <a:t>På sikt kommer det även för enhetssidor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200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366" y="568064"/>
            <a:ext cx="4269383" cy="450841"/>
          </a:xfrm>
        </p:spPr>
        <p:txBody>
          <a:bodyPr/>
          <a:lstStyle/>
          <a:p>
            <a:r>
              <a:rPr lang="sv-SE" sz="2400" dirty="0" smtClean="0"/>
              <a:t>Vem har nytta av det?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50" y="1295946"/>
            <a:ext cx="8907707" cy="4797350"/>
          </a:xfrm>
        </p:spPr>
        <p:txBody>
          <a:bodyPr/>
          <a:lstStyle/>
          <a:p>
            <a:r>
              <a:rPr lang="sv-SE" dirty="0" smtClean="0">
                <a:solidFill>
                  <a:srgbClr val="000000"/>
                </a:solidFill>
              </a:rPr>
              <a:t>Chefer, verksamheter och den faktaansvarige </a:t>
            </a:r>
            <a:br>
              <a:rPr lang="sv-SE" dirty="0" smtClean="0">
                <a:solidFill>
                  <a:srgbClr val="000000"/>
                </a:solidFill>
              </a:rPr>
            </a:br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Servicevägledare och redaktörer och andra medarbetare i staden</a:t>
            </a:r>
          </a:p>
          <a:p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Kommunikatörer</a:t>
            </a:r>
          </a:p>
          <a:p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De som ska administrera uppgifterna </a:t>
            </a:r>
            <a:br>
              <a:rPr lang="sv-SE" dirty="0" smtClean="0">
                <a:solidFill>
                  <a:srgbClr val="000000"/>
                </a:solidFill>
              </a:rPr>
            </a:br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Webbenheten</a:t>
            </a:r>
          </a:p>
          <a:p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Boende, besökare och företagare kan känna sig säkra på att fakta på </a:t>
            </a:r>
            <a:r>
              <a:rPr lang="sv-SE" dirty="0" err="1" smtClean="0">
                <a:solidFill>
                  <a:srgbClr val="000000"/>
                </a:solidFill>
              </a:rPr>
              <a:t>goteborg.se</a:t>
            </a:r>
            <a:r>
              <a:rPr lang="sv-SE" dirty="0" smtClean="0">
                <a:solidFill>
                  <a:srgbClr val="000000"/>
                </a:solidFill>
              </a:rPr>
              <a:t> stämmer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200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870" y="568064"/>
            <a:ext cx="3537863" cy="529219"/>
          </a:xfrm>
        </p:spPr>
        <p:txBody>
          <a:bodyPr/>
          <a:lstStyle/>
          <a:p>
            <a:r>
              <a:rPr lang="sv-SE" sz="2400" dirty="0" smtClean="0"/>
              <a:t>Varför?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50" y="1295946"/>
            <a:ext cx="8907707" cy="4797350"/>
          </a:xfrm>
        </p:spPr>
        <p:txBody>
          <a:bodyPr/>
          <a:lstStyle/>
          <a:p>
            <a:r>
              <a:rPr lang="sv-SE" dirty="0" smtClean="0">
                <a:solidFill>
                  <a:srgbClr val="000000"/>
                </a:solidFill>
              </a:rPr>
              <a:t>Veta vem som ansvarar för just det innehållet</a:t>
            </a:r>
            <a:br>
              <a:rPr lang="sv-SE" dirty="0" smtClean="0">
                <a:solidFill>
                  <a:srgbClr val="000000"/>
                </a:solidFill>
              </a:rPr>
            </a:br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Ett led i att säkra </a:t>
            </a:r>
            <a:r>
              <a:rPr lang="sv-SE" dirty="0" smtClean="0">
                <a:solidFill>
                  <a:srgbClr val="000000"/>
                </a:solidFill>
              </a:rPr>
              <a:t>kvaliteten </a:t>
            </a:r>
            <a:r>
              <a:rPr lang="sv-SE" dirty="0" smtClean="0">
                <a:solidFill>
                  <a:srgbClr val="000000"/>
                </a:solidFill>
              </a:rPr>
              <a:t>på innehållet för medborgarna</a:t>
            </a:r>
            <a:br>
              <a:rPr lang="sv-SE" dirty="0" smtClean="0">
                <a:solidFill>
                  <a:srgbClr val="000000"/>
                </a:solidFill>
              </a:rPr>
            </a:br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Ett verktyg för att kunna administrera uppgifter</a:t>
            </a:r>
          </a:p>
          <a:p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Ger tydligt besked om vart redaktörer, servicevägledare, medarbetare och chefer kan vända sig med frågor, uppdateringar och annat om just det </a:t>
            </a:r>
            <a:r>
              <a:rPr lang="sv-SE" dirty="0" smtClean="0">
                <a:solidFill>
                  <a:srgbClr val="000000"/>
                </a:solidFill>
              </a:rPr>
              <a:t>innehållet</a:t>
            </a:r>
          </a:p>
          <a:p>
            <a:endParaRPr lang="sv-SE" dirty="0" smtClean="0">
              <a:solidFill>
                <a:srgbClr val="000000"/>
              </a:solidFill>
            </a:endParaRPr>
          </a:p>
          <a:p>
            <a:r>
              <a:rPr lang="sv-SE" dirty="0" smtClean="0">
                <a:solidFill>
                  <a:srgbClr val="000000"/>
                </a:solidFill>
              </a:rPr>
              <a:t>Bra att veta vilka som har ansvar inför och under underhållsåret</a:t>
            </a:r>
            <a:endParaRPr lang="sv-SE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200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256" y="606930"/>
            <a:ext cx="7526215" cy="431775"/>
          </a:xfrm>
        </p:spPr>
        <p:txBody>
          <a:bodyPr/>
          <a:lstStyle/>
          <a:p>
            <a:r>
              <a:rPr lang="sv-SE" dirty="0" smtClean="0"/>
              <a:t>Vem kan kontakta de som har faktaansvar?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93" y="1308040"/>
            <a:ext cx="8722656" cy="4005262"/>
          </a:xfrm>
        </p:spPr>
        <p:txBody>
          <a:bodyPr/>
          <a:lstStyle/>
          <a:p>
            <a:r>
              <a:rPr lang="sv-SE" dirty="0" smtClean="0"/>
              <a:t>- webbenheten</a:t>
            </a:r>
            <a:br>
              <a:rPr lang="sv-SE" dirty="0" smtClean="0"/>
            </a:br>
            <a:r>
              <a:rPr lang="sv-SE" dirty="0" smtClean="0"/>
              <a:t>- fackförvaltningarnas kontaktpersoner</a:t>
            </a:r>
            <a:br>
              <a:rPr lang="sv-SE" dirty="0" smtClean="0"/>
            </a:br>
            <a:r>
              <a:rPr lang="sv-SE" dirty="0" smtClean="0"/>
              <a:t>- förvaltningsredaktörerna i alla förvaltningar </a:t>
            </a:r>
            <a:br>
              <a:rPr lang="sv-SE" dirty="0" smtClean="0"/>
            </a:br>
            <a:r>
              <a:rPr lang="sv-SE" dirty="0" smtClean="0"/>
              <a:t>- de </a:t>
            </a:r>
            <a:r>
              <a:rPr lang="sv-SE" dirty="0" smtClean="0"/>
              <a:t>som har</a:t>
            </a:r>
            <a:r>
              <a:rPr lang="sv-SE" dirty="0" smtClean="0"/>
              <a:t> </a:t>
            </a:r>
            <a:r>
              <a:rPr lang="sv-SE" dirty="0" smtClean="0"/>
              <a:t>publiceringsansvar för kategorisidor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får kontakta faktaansvarig direkt</a:t>
            </a:r>
          </a:p>
          <a:p>
            <a:endParaRPr lang="sv-SE" dirty="0" smtClean="0"/>
          </a:p>
          <a:p>
            <a:r>
              <a:rPr lang="sv-SE" dirty="0" smtClean="0"/>
              <a:t>Det kan vara för att informera om att någon hört av sig om att fakta inte stämmer på sidan. Det kan också vara för att se över fakta i samband med underhållsplanens underhållsår.</a:t>
            </a:r>
            <a:endParaRPr lang="sv-SE" dirty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76011" y="661169"/>
            <a:ext cx="7772400" cy="432048"/>
          </a:xfrm>
        </p:spPr>
        <p:txBody>
          <a:bodyPr/>
          <a:lstStyle/>
          <a:p>
            <a:r>
              <a:rPr lang="sv-SE" sz="3200" dirty="0" smtClean="0"/>
              <a:t>Samlad info om de som har ansvar</a:t>
            </a:r>
            <a:endParaRPr lang="sv-SE" sz="24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98531" y="1580604"/>
            <a:ext cx="6400800" cy="1752600"/>
          </a:xfrm>
        </p:spPr>
        <p:txBody>
          <a:bodyPr/>
          <a:lstStyle/>
          <a:p>
            <a:r>
              <a:rPr lang="sv-SE" sz="2800" b="1" dirty="0" err="1" smtClean="0">
                <a:solidFill>
                  <a:srgbClr val="006699"/>
                </a:solidFill>
              </a:rPr>
              <a:t>goteborg.se/faktaansvar</a:t>
            </a:r>
            <a:endParaRPr lang="sv-SE" sz="2800" b="1" dirty="0" smtClean="0">
              <a:solidFill>
                <a:srgbClr val="006699"/>
              </a:solidFill>
            </a:endParaRPr>
          </a:p>
          <a:p>
            <a:endParaRPr lang="sv-SE" sz="2800" b="1" dirty="0" smtClean="0">
              <a:solidFill>
                <a:srgbClr val="006699"/>
              </a:solidFill>
            </a:endParaRPr>
          </a:p>
          <a:p>
            <a:r>
              <a:rPr lang="sv-SE" sz="2000" b="1" dirty="0" smtClean="0">
                <a:solidFill>
                  <a:srgbClr val="006699"/>
                </a:solidFill>
              </a:rPr>
              <a:t>respektive</a:t>
            </a:r>
          </a:p>
          <a:p>
            <a:endParaRPr lang="sv-SE" sz="2800" b="1" dirty="0" smtClean="0">
              <a:solidFill>
                <a:srgbClr val="006699"/>
              </a:solidFill>
            </a:endParaRPr>
          </a:p>
          <a:p>
            <a:r>
              <a:rPr lang="sv-SE" sz="2800" b="1" dirty="0" err="1" smtClean="0">
                <a:solidFill>
                  <a:srgbClr val="006699"/>
                </a:solidFill>
              </a:rPr>
              <a:t>goteborg.se/publiceringsansvar</a:t>
            </a:r>
            <a:endParaRPr lang="sv-SE" sz="2800" b="1" dirty="0" smtClean="0">
              <a:solidFill>
                <a:srgbClr val="006699"/>
              </a:solidFill>
            </a:endParaRPr>
          </a:p>
          <a:p>
            <a:endParaRPr lang="sv-SE" b="1" dirty="0" smtClean="0">
              <a:solidFill>
                <a:srgbClr val="006699"/>
              </a:solidFill>
            </a:endParaRPr>
          </a:p>
          <a:p>
            <a:endParaRPr lang="sv-SE" b="1" dirty="0">
              <a:solidFill>
                <a:srgbClr val="006699"/>
              </a:solidFill>
            </a:endParaRPr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1257" y="51591"/>
            <a:ext cx="8817428" cy="503783"/>
          </a:xfrm>
        </p:spPr>
        <p:txBody>
          <a:bodyPr/>
          <a:lstStyle/>
          <a:p>
            <a:r>
              <a:rPr lang="sv-SE" dirty="0" smtClean="0"/>
              <a:t>Så  här ser det ut när vi som är anställda är inloggade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5301-5CBF-42A0-A3DB-653359E26ADF}" type="datetime4">
              <a:rPr lang="sv-SE" smtClean="0"/>
              <a:pPr/>
              <a:t>19 september 2014</a:t>
            </a:fld>
            <a:endParaRPr lang="sv-S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86" y="575129"/>
            <a:ext cx="8958949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-grön">
  <a:themeElements>
    <a:clrScheme name="Gbg Stad">
      <a:dk1>
        <a:srgbClr val="747474"/>
      </a:dk1>
      <a:lt1>
        <a:sysClr val="window" lastClr="FFFFFF"/>
      </a:lt1>
      <a:dk2>
        <a:srgbClr val="747474"/>
      </a:dk2>
      <a:lt2>
        <a:srgbClr val="FFFFFF"/>
      </a:lt2>
      <a:accent1>
        <a:srgbClr val="C3C300"/>
      </a:accent1>
      <a:accent2>
        <a:srgbClr val="F18700"/>
      </a:accent2>
      <a:accent3>
        <a:srgbClr val="89BEAE"/>
      </a:accent3>
      <a:accent4>
        <a:srgbClr val="5EA0C3"/>
      </a:accent4>
      <a:accent5>
        <a:srgbClr val="DE0069"/>
      </a:accent5>
      <a:accent6>
        <a:srgbClr val="FFD032"/>
      </a:accent6>
      <a:hlink>
        <a:srgbClr val="C3C300"/>
      </a:hlink>
      <a:folHlink>
        <a:srgbClr val="89B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7357</TotalTime>
  <Words>199</Words>
  <Application>Microsoft Office PowerPoint</Application>
  <PresentationFormat>Bildspel på skärmen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Master-grön</vt:lpstr>
      <vt:lpstr>Bild 1</vt:lpstr>
      <vt:lpstr>Tydligare för alla vem som ansvarar för vad på kategorisidorna på goteborg.se</vt:lpstr>
      <vt:lpstr>Vem har nytta av det?</vt:lpstr>
      <vt:lpstr>Varför?</vt:lpstr>
      <vt:lpstr>Vem kan kontakta de som har faktaansvar?</vt:lpstr>
      <vt:lpstr>Samlad info om de som har ansvar</vt:lpstr>
      <vt:lpstr>Så  här ser det ut när vi som är anställda är inloggade</vt:lpstr>
    </vt:vector>
  </TitlesOfParts>
  <Company>Valentin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Tillhör VB</dc:creator>
  <cp:lastModifiedBy>Klas Eriksson</cp:lastModifiedBy>
  <cp:revision>448</cp:revision>
  <cp:lastPrinted>2014-06-25T13:57:34Z</cp:lastPrinted>
  <dcterms:created xsi:type="dcterms:W3CDTF">2014-06-04T09:09:39Z</dcterms:created>
  <dcterms:modified xsi:type="dcterms:W3CDTF">2014-09-18T22:58:11Z</dcterms:modified>
</cp:coreProperties>
</file>