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405" r:id="rId2"/>
    <p:sldId id="404" r:id="rId3"/>
    <p:sldId id="402" r:id="rId4"/>
    <p:sldId id="406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75269"/>
    <a:srgbClr val="326886"/>
    <a:srgbClr val="8CC2F2"/>
    <a:srgbClr val="F7BF3A"/>
    <a:srgbClr val="13958F"/>
    <a:srgbClr val="149472"/>
    <a:srgbClr val="17AB84"/>
    <a:srgbClr val="2B7E96"/>
    <a:srgbClr val="A6B7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44048" autoAdjust="0"/>
  </p:normalViewPr>
  <p:slideViewPr>
    <p:cSldViewPr snapToGrid="0" snapToObjects="1">
      <p:cViewPr varScale="1">
        <p:scale>
          <a:sx n="73" d="100"/>
          <a:sy n="73" d="100"/>
        </p:scale>
        <p:origin x="-618" y="-102"/>
      </p:cViewPr>
      <p:guideLst>
        <p:guide orient="horz" pos="1128"/>
        <p:guide orient="horz" pos="261"/>
        <p:guide orient="horz" pos="2732"/>
        <p:guide orient="horz" pos="1889"/>
        <p:guide orient="horz" pos="2062"/>
        <p:guide orient="horz" pos="3684"/>
        <p:guide pos="2217"/>
        <p:guide pos="2893"/>
        <p:guide pos="5522"/>
        <p:guide pos="119"/>
        <p:guide pos="807"/>
        <p:guide pos="4047"/>
        <p:guide pos="3128"/>
        <p:guide pos="49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Klicka på go: för att öppna presentationen med en film om Göteborg!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(via länk från </a:t>
            </a:r>
            <a:r>
              <a:rPr lang="sv-SE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sv-SE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Filmen är 2 min och 27 sek.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filmen är slut, stänger du ner filmen och du är tillbaka på denna sida.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sv-S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fram nästa bild.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Klicka på go: för att öppna presentationen med en film om Göteborg!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(via länk från </a:t>
            </a:r>
            <a:r>
              <a:rPr lang="sv-SE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sv-SE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Filmen är 2 min och 27 sek.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filmen är slut, stänger du ner filmen och du är tillbaka på denna sida.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sv-S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fram nästa bild.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>
                <a:solidFill>
                  <a:prstClr val="black"/>
                </a:solidFill>
              </a:rPr>
              <a:pPr/>
              <a:t>4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80000" y="180000"/>
            <a:ext cx="8784000" cy="649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noFill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"/>
          </p:nvPr>
        </p:nvSpPr>
        <p:spPr>
          <a:xfrm>
            <a:off x="2699999" y="2412000"/>
            <a:ext cx="6370265" cy="3697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sz="5000" b="1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1000"/>
              </a:spcAft>
              <a:buNone/>
              <a:defRPr sz="1600" b="1" cap="all">
                <a:solidFill>
                  <a:schemeClr val="bg1"/>
                </a:solidFill>
              </a:defRPr>
            </a:lvl2pPr>
            <a:lvl3pPr marL="0" indent="0">
              <a:spcAft>
                <a:spcPts val="300"/>
              </a:spcAft>
              <a:buNone/>
              <a:defRPr sz="1200" cap="all">
                <a:solidFill>
                  <a:schemeClr val="bg1"/>
                </a:solidFill>
              </a:defRPr>
            </a:lvl3pPr>
            <a:lvl4pPr marL="0" indent="0"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700000"/>
            <a:ext cx="898553" cy="14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8800" y="1569600"/>
            <a:ext cx="8023238" cy="45259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81192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HÅLLBAR</a:t>
            </a:r>
            <a:r>
              <a:rPr lang="en-GB" dirty="0" smtClean="0"/>
              <a:t> </a:t>
            </a:r>
            <a:r>
              <a:rPr lang="en-GB" dirty="0" err="1" smtClean="0"/>
              <a:t>STAD</a:t>
            </a:r>
            <a:r>
              <a:rPr lang="en-GB" dirty="0" smtClean="0"/>
              <a:t> – </a:t>
            </a:r>
            <a:r>
              <a:rPr lang="en-GB" dirty="0" err="1" smtClean="0"/>
              <a:t>ÖPPEN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VÄRLDEN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&amp; brödtext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4902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18944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hel sida 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5000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8913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00468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7186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66701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rader, bild &amp; brödtext- blå t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8800" y="421200"/>
            <a:ext cx="6738950" cy="10134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lumMod val="40000"/>
                  <a:lumOff val="60000"/>
                  <a:alpha val="55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53834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32000"/>
            <a:ext cx="8784000" cy="4824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EN </a:t>
            </a:r>
            <a:r>
              <a:rPr lang="en-GB" dirty="0" err="1" smtClean="0">
                <a:solidFill>
                  <a:prstClr val="white"/>
                </a:solidFill>
              </a:rPr>
              <a:t>HÅLLBAR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STAD</a:t>
            </a:r>
            <a:r>
              <a:rPr lang="en-GB" dirty="0" smtClean="0">
                <a:solidFill>
                  <a:prstClr val="white"/>
                </a:solidFill>
              </a:rPr>
              <a:t> – </a:t>
            </a:r>
            <a:r>
              <a:rPr lang="en-GB" dirty="0" err="1" smtClean="0">
                <a:solidFill>
                  <a:prstClr val="white"/>
                </a:solidFill>
              </a:rPr>
              <a:t>ÖPPEN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FÖR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VÄRLDEN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864550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7800" y="6290315"/>
            <a:ext cx="8787384" cy="41757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88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863218" y="6290316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kern="0" cap="all" spc="100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Logo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daktionen@goteborg.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267108" y="2060792"/>
            <a:ext cx="7027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Underhållsår 2013-2014</a:t>
            </a:r>
          </a:p>
          <a:p>
            <a:endParaRPr lang="sv-SE" sz="4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Klart om 11 dagar</a:t>
            </a:r>
            <a:endParaRPr lang="sv-SE" sz="4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68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Hur rapporterar vi?</a:t>
            </a:r>
            <a:endParaRPr lang="sv-SE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051" y="1188720"/>
            <a:ext cx="8907707" cy="479735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2000" b="1" kern="0" dirty="0" smtClean="0"/>
              <a:t>Rapportera:</a:t>
            </a:r>
            <a:endParaRPr lang="sv-SE" sz="2000" b="1" kern="0" dirty="0" smtClean="0"/>
          </a:p>
          <a:p>
            <a:r>
              <a:rPr lang="sv-SE" dirty="0" smtClean="0"/>
              <a:t>- resultat, </a:t>
            </a:r>
            <a:r>
              <a:rPr lang="sv-SE" dirty="0" smtClean="0"/>
              <a:t>övergripande</a:t>
            </a:r>
            <a:endParaRPr lang="sv-SE" dirty="0" smtClean="0"/>
          </a:p>
          <a:p>
            <a:r>
              <a:rPr lang="sv-SE" dirty="0" smtClean="0"/>
              <a:t>- hur stora förbättringar som gjorts, </a:t>
            </a:r>
            <a:r>
              <a:rPr lang="sv-SE" dirty="0" smtClean="0"/>
              <a:t>övergripande</a:t>
            </a:r>
            <a:endParaRPr lang="sv-SE" dirty="0" smtClean="0"/>
          </a:p>
          <a:p>
            <a:r>
              <a:rPr lang="sv-SE" dirty="0" smtClean="0"/>
              <a:t>- systematiska fel kring innehållet (systematiska fel i innehållet som </a:t>
            </a:r>
            <a:r>
              <a:rPr lang="sv-SE" dirty="0" smtClean="0"/>
              <a:t>upptäckts) </a:t>
            </a:r>
            <a:endParaRPr lang="sv-SE" dirty="0" smtClean="0"/>
          </a:p>
          <a:p>
            <a:r>
              <a:rPr lang="sv-SE" dirty="0" smtClean="0"/>
              <a:t>- reflektioner kring underhållsåret, metoden - vad som funkat bra och </a:t>
            </a:r>
            <a:r>
              <a:rPr lang="sv-SE" dirty="0" smtClean="0"/>
              <a:t>dåligt</a:t>
            </a:r>
          </a:p>
          <a:p>
            <a:endParaRPr lang="sv-SE" kern="0" dirty="0" smtClean="0"/>
          </a:p>
          <a:p>
            <a:r>
              <a:rPr lang="sv-SE" kern="0" dirty="0" smtClean="0"/>
              <a:t> </a:t>
            </a:r>
            <a:r>
              <a:rPr lang="sv-SE" kern="0" dirty="0" smtClean="0"/>
              <a:t>Det finns dokument som beskriver vad som ska rapporteras</a:t>
            </a:r>
          </a:p>
          <a:p>
            <a:endParaRPr lang="sv-SE" kern="0" dirty="0" smtClean="0"/>
          </a:p>
          <a:p>
            <a:r>
              <a:rPr lang="sv-SE" kern="0" dirty="0" smtClean="0"/>
              <a:t>Mejla in rapporten till: </a:t>
            </a:r>
            <a:r>
              <a:rPr lang="sv-SE" kern="0" dirty="0" err="1" smtClean="0">
                <a:solidFill>
                  <a:srgbClr val="0070C0"/>
                </a:solidFill>
                <a:hlinkClick r:id="rId2"/>
              </a:rPr>
              <a:t>redaktionen@goteborg.se</a:t>
            </a:r>
            <a:endParaRPr lang="sv-SE" kern="0" dirty="0" smtClean="0">
              <a:solidFill>
                <a:srgbClr val="0070C0"/>
              </a:solidFill>
            </a:endParaRPr>
          </a:p>
          <a:p>
            <a:pPr marL="342900" lvl="0" indent="-342900">
              <a:spcBef>
                <a:spcPct val="20000"/>
              </a:spcBef>
              <a:buNone/>
            </a:pPr>
            <a:endParaRPr lang="sv-SE" kern="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366" y="568064"/>
            <a:ext cx="4269383" cy="450841"/>
          </a:xfrm>
        </p:spPr>
        <p:txBody>
          <a:bodyPr/>
          <a:lstStyle/>
          <a:p>
            <a:r>
              <a:rPr lang="sv-SE" sz="2400" dirty="0" smtClean="0"/>
              <a:t>Vad händer sedan?</a:t>
            </a:r>
            <a:endParaRPr lang="sv-SE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587" y="1100001"/>
            <a:ext cx="8907707" cy="479735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2000" b="1" kern="0" dirty="0" smtClean="0"/>
              <a:t>Huvudredaktionen </a:t>
            </a:r>
            <a:r>
              <a:rPr lang="sv-SE" sz="2000" b="1" kern="0" dirty="0" smtClean="0"/>
              <a:t>ansvarar för: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Sammanställa slutsummeringar för kategorisidor, enhetssidor och enhetskatalogen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Analysera vad underhållsåret gav för effekt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Om det upptäckts systematiska fel som behöver åtgärdas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Analys av metoden med underhållsår - vad kan göras bättre</a:t>
            </a:r>
            <a:r>
              <a:rPr lang="sv-SE" kern="0" dirty="0" smtClean="0"/>
              <a:t>?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/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Återkoppling på nästa </a:t>
            </a:r>
            <a:r>
              <a:rPr lang="sv-SE" kern="0" dirty="0" err="1" smtClean="0"/>
              <a:t>goteborg.se-möte</a:t>
            </a:r>
            <a:r>
              <a:rPr lang="sv-SE" kern="0" dirty="0" smtClean="0"/>
              <a:t> 28 november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Workshop kring underhållsarbetet</a:t>
            </a:r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/>
          </a:p>
          <a:p>
            <a:pPr marL="342900" lvl="0" indent="-342900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/>
              <a:t>Start på underhållsåret 2014-2015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267108" y="2060792"/>
            <a:ext cx="7027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Frågor?</a:t>
            </a:r>
            <a:endParaRPr lang="sv-SE" sz="4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68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grön">
  <a:themeElements>
    <a:clrScheme name="Gbg Stad">
      <a:dk1>
        <a:srgbClr val="747474"/>
      </a:dk1>
      <a:lt1>
        <a:sysClr val="window" lastClr="FFFFFF"/>
      </a:lt1>
      <a:dk2>
        <a:srgbClr val="747474"/>
      </a:dk2>
      <a:lt2>
        <a:srgbClr val="FFFFFF"/>
      </a:lt2>
      <a:accent1>
        <a:srgbClr val="C3C300"/>
      </a:accent1>
      <a:accent2>
        <a:srgbClr val="F18700"/>
      </a:accent2>
      <a:accent3>
        <a:srgbClr val="89BEAE"/>
      </a:accent3>
      <a:accent4>
        <a:srgbClr val="5EA0C3"/>
      </a:accent4>
      <a:accent5>
        <a:srgbClr val="DE0069"/>
      </a:accent5>
      <a:accent6>
        <a:srgbClr val="FFD032"/>
      </a:accent6>
      <a:hlink>
        <a:srgbClr val="C3C300"/>
      </a:hlink>
      <a:folHlink>
        <a:srgbClr val="89B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7396</TotalTime>
  <Words>252</Words>
  <Application>Microsoft Office PowerPoint</Application>
  <PresentationFormat>Bildspel på skärmen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Master-grön</vt:lpstr>
      <vt:lpstr>Bild 1</vt:lpstr>
      <vt:lpstr>Hur rapporterar vi?</vt:lpstr>
      <vt:lpstr>Vad händer sedan?</vt:lpstr>
      <vt:lpstr>Bild 4</vt:lpstr>
    </vt:vector>
  </TitlesOfParts>
  <Company>Valentin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Tillhör VB</dc:creator>
  <cp:lastModifiedBy>Klas Eriksson</cp:lastModifiedBy>
  <cp:revision>452</cp:revision>
  <cp:lastPrinted>2014-06-25T13:57:34Z</cp:lastPrinted>
  <dcterms:created xsi:type="dcterms:W3CDTF">2014-06-04T09:09:39Z</dcterms:created>
  <dcterms:modified xsi:type="dcterms:W3CDTF">2014-09-18T23:37:19Z</dcterms:modified>
</cp:coreProperties>
</file>